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4" r:id="rId4"/>
    <p:sldId id="265" r:id="rId5"/>
    <p:sldId id="266" r:id="rId6"/>
    <p:sldId id="267" r:id="rId7"/>
    <p:sldId id="276" r:id="rId8"/>
    <p:sldId id="268" r:id="rId9"/>
    <p:sldId id="269" r:id="rId10"/>
    <p:sldId id="274" r:id="rId11"/>
    <p:sldId id="275" r:id="rId12"/>
    <p:sldId id="278" r:id="rId13"/>
    <p:sldId id="277" r:id="rId14"/>
    <p:sldId id="279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9900"/>
    <a:srgbClr val="FF3300"/>
    <a:srgbClr val="3333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403EC-3D5D-46B6-89C0-E97747B1A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95200-9E24-4897-BC58-26A031DD1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EADC-9E47-496B-B45E-60896FF41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F269E-EFBE-4C6E-B3A8-A2E5308E4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26AB8-9D78-4DC4-AC8C-8392F7F0E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60880-EF5B-42D6-BB13-DB71A5C9A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40565-4220-4A74-BAD0-AD6422A43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CECC0-8BAA-401D-921D-76776AE32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D5AB2-BB8B-40CB-A391-A38498305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4457C-0A65-4F1E-A43C-F4257BE72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AA841-437F-4681-9CCB-AFDB234CE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B0C90626-50CD-474A-BB30-620862446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-geography.ru/" TargetMode="External"/><Relationship Id="rId2" Type="http://schemas.openxmlformats.org/officeDocument/2006/relationships/hyperlink" Target="http://www.tvoyrebenok.ru/images/presentation/school/b/014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aterik2012.jimdo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3716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9900"/>
                </a:solidFill>
              </a:rPr>
              <a:t>Природные рекорды мира</a:t>
            </a:r>
            <a:r>
              <a:rPr lang="ru-RU" smtClean="0">
                <a:solidFill>
                  <a:srgbClr val="009900"/>
                </a:solidFill>
              </a:rPr>
              <a:t/>
            </a:r>
            <a:br>
              <a:rPr lang="ru-RU" smtClean="0">
                <a:solidFill>
                  <a:srgbClr val="009900"/>
                </a:solidFill>
              </a:rPr>
            </a:br>
            <a:r>
              <a:rPr lang="ru-RU" sz="2800" smtClean="0">
                <a:solidFill>
                  <a:srgbClr val="CC3300"/>
                </a:solidFill>
              </a:rPr>
              <a:t>(интерактивный кроссворд)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648200"/>
            <a:ext cx="3581400" cy="13716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 smtClean="0"/>
              <a:t>Выполнила ученица  6 класса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smtClean="0"/>
              <a:t>Казарова Ангелина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smtClean="0"/>
              <a:t>Руководитель учитель географии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smtClean="0"/>
              <a:t>Лисенков С.А.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smtClean="0"/>
              <a:t>2014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8. Прародина человечества, </a:t>
            </a:r>
          </a:p>
          <a:p>
            <a:pPr algn="ctr"/>
            <a:r>
              <a:rPr lang="ru-RU" sz="2000"/>
              <a:t>самый жаркий континент </a:t>
            </a:r>
          </a:p>
        </p:txBody>
      </p:sp>
      <p:sp>
        <p:nvSpPr>
          <p:cNvPr id="22530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2531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2532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33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22534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2535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2536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2537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2538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2539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40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2541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42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2543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2544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2545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2546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47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2548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2549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2550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51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52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2553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2554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2555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56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2557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58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59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2560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61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1539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2563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64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65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66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67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22568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22569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47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2571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2572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73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2574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75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76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54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Ф</a:t>
            </a:r>
          </a:p>
        </p:txBody>
      </p:sp>
      <p:sp>
        <p:nvSpPr>
          <p:cNvPr id="22578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2579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2580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2581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82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83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1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1562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86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87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88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2589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90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91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92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93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2594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2595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96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2597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2598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2599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2600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2601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2602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603" name="AutoShape 401"/>
          <p:cNvSpPr>
            <a:spLocks noChangeArrowheads="1"/>
          </p:cNvSpPr>
          <p:nvPr/>
        </p:nvSpPr>
        <p:spPr bwMode="auto">
          <a:xfrm rot="5400000">
            <a:off x="6915150" y="1466850"/>
            <a:ext cx="342900" cy="457200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2604" name="Rectangle 78"/>
          <p:cNvSpPr>
            <a:spLocks noChangeArrowheads="1"/>
          </p:cNvSpPr>
          <p:nvPr/>
        </p:nvSpPr>
        <p:spPr bwMode="auto">
          <a:xfrm>
            <a:off x="6934200" y="14478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2605" name="Rectangle 81"/>
          <p:cNvSpPr>
            <a:spLocks noChangeArrowheads="1"/>
          </p:cNvSpPr>
          <p:nvPr/>
        </p:nvSpPr>
        <p:spPr bwMode="auto">
          <a:xfrm>
            <a:off x="47244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9. Один из наиболее населенных </a:t>
            </a:r>
          </a:p>
          <a:p>
            <a:pPr algn="ctr"/>
            <a:r>
              <a:rPr lang="ru-RU" sz="2000"/>
              <a:t>островов на земном шаре </a:t>
            </a:r>
          </a:p>
          <a:p>
            <a:pPr algn="ctr"/>
            <a:endParaRPr lang="ru-RU" sz="2000"/>
          </a:p>
        </p:txBody>
      </p:sp>
      <p:sp>
        <p:nvSpPr>
          <p:cNvPr id="23554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3555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3556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557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23558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3559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3560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3561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3562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3563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564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3565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566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3567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3568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3569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3570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571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3572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3573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3574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575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576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3577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3578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3579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580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7678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7679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3583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3584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585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3586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3587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88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89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90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91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23592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23593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3594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3595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3596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597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3598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99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00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01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Ф</a:t>
            </a:r>
          </a:p>
        </p:txBody>
      </p:sp>
      <p:sp>
        <p:nvSpPr>
          <p:cNvPr id="23602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3603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3604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3605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06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07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08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3609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610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11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12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3613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614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15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16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17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3618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3619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620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3621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3622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3623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3624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3625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3626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627" name="AutoShape 401"/>
          <p:cNvSpPr>
            <a:spLocks noChangeArrowheads="1"/>
          </p:cNvSpPr>
          <p:nvPr/>
        </p:nvSpPr>
        <p:spPr bwMode="auto">
          <a:xfrm rot="5400000">
            <a:off x="-57150" y="2266950"/>
            <a:ext cx="571500" cy="457200"/>
          </a:xfrm>
          <a:prstGeom prst="rightArrow">
            <a:avLst>
              <a:gd name="adj1" fmla="val 0"/>
              <a:gd name="adj2" fmla="val 125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3628" name="Rectangle 77"/>
          <p:cNvSpPr>
            <a:spLocks noChangeArrowheads="1"/>
          </p:cNvSpPr>
          <p:nvPr/>
        </p:nvSpPr>
        <p:spPr bwMode="auto">
          <a:xfrm>
            <a:off x="0" y="2209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629" name="Rectangle 79"/>
          <p:cNvSpPr>
            <a:spLocks noChangeArrowheads="1"/>
          </p:cNvSpPr>
          <p:nvPr/>
        </p:nvSpPr>
        <p:spPr bwMode="auto">
          <a:xfrm>
            <a:off x="46482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10. Побережье этого моря самый </a:t>
            </a:r>
          </a:p>
          <a:p>
            <a:pPr algn="ctr"/>
            <a:r>
              <a:rPr lang="ru-RU" sz="2000"/>
              <a:t>низкий участок суши на Земле.</a:t>
            </a:r>
            <a:r>
              <a:rPr lang="ru-RU"/>
              <a:t> </a:t>
            </a:r>
          </a:p>
        </p:txBody>
      </p:sp>
      <p:sp>
        <p:nvSpPr>
          <p:cNvPr id="24578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4579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4580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4581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24582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4583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4584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4585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4586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4587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4588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4589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4590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4591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4592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4593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4594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4595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4596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4597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4598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4599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4600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4601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4602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4603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4604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4605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4606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4607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4608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4609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4610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4611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12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13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14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15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24616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24617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4618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4619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4620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4621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4622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23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69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4625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Ф</a:t>
            </a:r>
          </a:p>
        </p:txBody>
      </p:sp>
      <p:sp>
        <p:nvSpPr>
          <p:cNvPr id="24626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4627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4628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4629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30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31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32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4633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30779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4635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36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4637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30783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30784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30785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4641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4642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4643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4644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4645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4646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4647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4648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4649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4650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51" name="AutoShape 401"/>
          <p:cNvSpPr>
            <a:spLocks noChangeArrowheads="1"/>
          </p:cNvSpPr>
          <p:nvPr/>
        </p:nvSpPr>
        <p:spPr bwMode="auto">
          <a:xfrm>
            <a:off x="5334000" y="2819400"/>
            <a:ext cx="571500" cy="457200"/>
          </a:xfrm>
          <a:prstGeom prst="rightArrow">
            <a:avLst>
              <a:gd name="adj1" fmla="val 48704"/>
              <a:gd name="adj2" fmla="val 124138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4652" name="Rectangle 77"/>
          <p:cNvSpPr>
            <a:spLocks noChangeArrowheads="1"/>
          </p:cNvSpPr>
          <p:nvPr/>
        </p:nvSpPr>
        <p:spPr bwMode="auto">
          <a:xfrm>
            <a:off x="0" y="2209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4653" name="Rectangle 78"/>
          <p:cNvSpPr>
            <a:spLocks noChangeArrowheads="1"/>
          </p:cNvSpPr>
          <p:nvPr/>
        </p:nvSpPr>
        <p:spPr bwMode="auto">
          <a:xfrm>
            <a:off x="5257800" y="2819400"/>
            <a:ext cx="466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4654" name="Rectangle 79"/>
          <p:cNvSpPr>
            <a:spLocks noChangeArrowheads="1"/>
          </p:cNvSpPr>
          <p:nvPr/>
        </p:nvSpPr>
        <p:spPr bwMode="auto">
          <a:xfrm>
            <a:off x="4724400" y="1524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11. Самая высокая гора России</a:t>
            </a:r>
            <a:r>
              <a:rPr lang="ru-RU"/>
              <a:t> </a:t>
            </a:r>
          </a:p>
          <a:p>
            <a:pPr algn="ctr"/>
            <a:endParaRPr lang="ru-RU" sz="2000"/>
          </a:p>
        </p:txBody>
      </p:sp>
      <p:sp>
        <p:nvSpPr>
          <p:cNvPr id="25602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5603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5604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05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25606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5607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5608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5609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5610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5611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12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5613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14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5615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5616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5617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5618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19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5620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5621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5622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23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24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5625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5626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5627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28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5629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5630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5631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5632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33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5634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9732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Э</a:t>
            </a:r>
          </a:p>
        </p:txBody>
      </p:sp>
      <p:sp>
        <p:nvSpPr>
          <p:cNvPr id="29733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9734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9735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5639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25640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25641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5642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5643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5644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45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9743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9744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У</a:t>
            </a:r>
          </a:p>
        </p:txBody>
      </p:sp>
      <p:sp>
        <p:nvSpPr>
          <p:cNvPr id="25648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5649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Ф</a:t>
            </a:r>
          </a:p>
        </p:txBody>
      </p:sp>
      <p:sp>
        <p:nvSpPr>
          <p:cNvPr id="25650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5651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5652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5653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54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55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56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5657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58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5659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60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5661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62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5663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5664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5665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5666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5667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68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5669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5670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5671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5672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5673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5674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75" name="AutoShape 401"/>
          <p:cNvSpPr>
            <a:spLocks noChangeArrowheads="1"/>
          </p:cNvSpPr>
          <p:nvPr/>
        </p:nvSpPr>
        <p:spPr bwMode="auto">
          <a:xfrm>
            <a:off x="1447800" y="3200400"/>
            <a:ext cx="361950" cy="457200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5676" name="Rectangle 77"/>
          <p:cNvSpPr>
            <a:spLocks noChangeArrowheads="1"/>
          </p:cNvSpPr>
          <p:nvPr/>
        </p:nvSpPr>
        <p:spPr bwMode="auto">
          <a:xfrm>
            <a:off x="1371600" y="32766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chemeClr val="bg1"/>
                </a:solidFill>
              </a:rP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000"/>
          </a:p>
          <a:p>
            <a:pPr algn="ctr"/>
            <a:r>
              <a:rPr lang="ru-RU" sz="2000"/>
              <a:t>12. Самая большая пустыня мира</a:t>
            </a:r>
            <a:r>
              <a:rPr lang="ru-RU"/>
              <a:t> </a:t>
            </a:r>
          </a:p>
          <a:p>
            <a:pPr algn="ctr"/>
            <a:endParaRPr lang="ru-RU"/>
          </a:p>
          <a:p>
            <a:pPr algn="ctr"/>
            <a:endParaRPr lang="ru-RU" sz="2000"/>
          </a:p>
        </p:txBody>
      </p:sp>
      <p:sp>
        <p:nvSpPr>
          <p:cNvPr id="26626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6627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6628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29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26630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6631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6632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33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6634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6635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36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6637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38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6639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6640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6641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6642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43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6644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6645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6646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47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48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6649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6650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51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52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6653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6654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6655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6656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57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58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6659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Э</a:t>
            </a:r>
          </a:p>
        </p:txBody>
      </p:sp>
      <p:sp>
        <p:nvSpPr>
          <p:cNvPr id="26660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6661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6662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6663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26664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26665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6666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6667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6668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69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6670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6671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У</a:t>
            </a:r>
          </a:p>
        </p:txBody>
      </p:sp>
      <p:sp>
        <p:nvSpPr>
          <p:cNvPr id="26672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6673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Ф</a:t>
            </a:r>
          </a:p>
        </p:txBody>
      </p:sp>
      <p:sp>
        <p:nvSpPr>
          <p:cNvPr id="26674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6675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76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31798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31799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31800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80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81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82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31804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84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6685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86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6687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6688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6689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6690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6691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92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6693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6694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6695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6696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6697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31819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6699" name="AutoShape 401"/>
          <p:cNvSpPr>
            <a:spLocks noChangeArrowheads="1"/>
          </p:cNvSpPr>
          <p:nvPr/>
        </p:nvSpPr>
        <p:spPr bwMode="auto">
          <a:xfrm>
            <a:off x="4191000" y="4191000"/>
            <a:ext cx="361950" cy="457200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6700" name="Rectangle 77"/>
          <p:cNvSpPr>
            <a:spLocks noChangeArrowheads="1"/>
          </p:cNvSpPr>
          <p:nvPr/>
        </p:nvSpPr>
        <p:spPr bwMode="auto">
          <a:xfrm>
            <a:off x="4114800" y="42672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6701" name="Rectangle 78"/>
          <p:cNvSpPr>
            <a:spLocks noChangeArrowheads="1"/>
          </p:cNvSpPr>
          <p:nvPr/>
        </p:nvSpPr>
        <p:spPr bwMode="auto">
          <a:xfrm>
            <a:off x="45720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75"/>
          <p:cNvSpPr>
            <a:spLocks noChangeArrowheads="1"/>
          </p:cNvSpPr>
          <p:nvPr/>
        </p:nvSpPr>
        <p:spPr bwMode="auto">
          <a:xfrm>
            <a:off x="457200" y="1143000"/>
            <a:ext cx="5181600" cy="2362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solidFill>
                  <a:srgbClr val="333399"/>
                </a:solidFill>
              </a:rPr>
              <a:t>Ресурсы Интернет:</a:t>
            </a:r>
          </a:p>
          <a:p>
            <a:endParaRPr lang="ru-RU" sz="1200"/>
          </a:p>
          <a:p>
            <a:r>
              <a:rPr lang="ru-RU" sz="1200">
                <a:hlinkClick r:id="rId2"/>
              </a:rPr>
              <a:t>http://www.tvoyrebenok.ru/images/presentation/school/b/014.jpg</a:t>
            </a:r>
            <a:r>
              <a:rPr lang="ru-RU" sz="1200"/>
              <a:t> </a:t>
            </a:r>
          </a:p>
          <a:p>
            <a:r>
              <a:rPr lang="ru-RU" sz="1200">
                <a:solidFill>
                  <a:srgbClr val="333399"/>
                </a:solidFill>
              </a:rPr>
              <a:t>фон для презентации</a:t>
            </a:r>
          </a:p>
          <a:p>
            <a:endParaRPr lang="ru-RU" sz="1200">
              <a:solidFill>
                <a:srgbClr val="333399"/>
              </a:solidFill>
            </a:endParaRPr>
          </a:p>
          <a:p>
            <a:r>
              <a:rPr lang="ru-RU" sz="1200">
                <a:hlinkClick r:id="rId3"/>
              </a:rPr>
              <a:t>http://www.my-geography.ru</a:t>
            </a:r>
            <a:r>
              <a:rPr lang="ru-RU" sz="1200"/>
              <a:t> </a:t>
            </a:r>
          </a:p>
          <a:p>
            <a:r>
              <a:rPr lang="ru-RU" sz="1200">
                <a:hlinkClick r:id="rId4"/>
              </a:rPr>
              <a:t>http://materik2012.jimdo.com</a:t>
            </a:r>
            <a:r>
              <a:rPr lang="ru-RU"/>
              <a:t> </a:t>
            </a:r>
            <a:endParaRPr lang="ru-RU" sz="1200">
              <a:solidFill>
                <a:srgbClr val="333399"/>
              </a:solidFill>
            </a:endParaRPr>
          </a:p>
          <a:p>
            <a:endParaRPr lang="ru-RU" sz="2000">
              <a:solidFill>
                <a:srgbClr val="33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79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1. Крупнейший остров в Европе </a:t>
            </a:r>
          </a:p>
          <a:p>
            <a:pPr algn="ctr"/>
            <a:r>
              <a:rPr lang="ru-RU" sz="2000"/>
              <a:t>и 9-й по площади в мире. </a:t>
            </a:r>
          </a:p>
        </p:txBody>
      </p:sp>
      <p:sp>
        <p:nvSpPr>
          <p:cNvPr id="14340" name="Rectangle 254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4341" name="Rectangle 32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" name="Rectangle 32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3" name="Rectangle 33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44" name="Rectangle 33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4345" name="Rectangle 33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4346" name="Rectangle 33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4347" name="Rectangle 33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14348" name="Rectangle 33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4349" name="Rectangle 33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4350" name="Rectangle 33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4351" name="Rectangle 33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4352" name="Rectangle 33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4353" name="Rectangle 34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4354" name="Rectangle 34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4" name="Rectangle 34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5" name="Rectangle 34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55" name="Rectangle 34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56" name="Rectangle 34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57" name="Rectangle 34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58" name="Rectangle 34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59" name="Rectangle 34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0" name="Rectangle 34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1" name="Rectangle 35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2" name="Rectangle 35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3" name="Rectangle 35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4" name="Rectangle 35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5" name="Rectangle 35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6" name="Rectangle 35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7" name="Rectangle 35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8" name="Rectangle 35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69" name="Rectangle 35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0" name="Rectangle 35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1" name="Rectangle 36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2" name="Rectangle 36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3" name="Rectangle 36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4" name="Rectangle 36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5" name="Rectangle 36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6" name="Rectangle 36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7" name="Rectangle 36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8" name="Rectangle 36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79" name="Rectangle 36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0" name="Rectangle 36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1" name="Rectangle 37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2" name="Rectangle 37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3" name="Rectangle 37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4" name="Rectangle 37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5" name="Rectangle 37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6" name="Rectangle 37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7" name="Rectangle 37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8" name="Rectangle 37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89" name="Rectangle 37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0" name="Rectangle 37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1" name="Rectangle 38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2" name="Rectangle 38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3" name="Rectangle 38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4" name="Rectangle 38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5" name="Rectangle 38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6" name="Rectangle 38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7" name="Rectangle 38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8" name="Rectangle 38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399" name="Rectangle 38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0" name="Rectangle 38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1" name="Rectangle 39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2" name="Rectangle 39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3" name="Rectangle 39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4" name="Rectangle 39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5" name="Rectangle 39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6" name="Rectangle 39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07" name="Rectangle 39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10" name="Rectangle 39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14409" name="Rectangle 39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6" name="Rectangle 39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4411" name="AutoShape 401"/>
          <p:cNvSpPr>
            <a:spLocks noChangeArrowheads="1"/>
          </p:cNvSpPr>
          <p:nvPr/>
        </p:nvSpPr>
        <p:spPr bwMode="auto">
          <a:xfrm>
            <a:off x="304800" y="914400"/>
            <a:ext cx="533400" cy="457200"/>
          </a:xfrm>
          <a:prstGeom prst="rightArrow">
            <a:avLst>
              <a:gd name="adj1" fmla="val 61806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412" name="Rectangle 79"/>
          <p:cNvSpPr>
            <a:spLocks noChangeArrowheads="1"/>
          </p:cNvSpPr>
          <p:nvPr/>
        </p:nvSpPr>
        <p:spPr bwMode="auto">
          <a:xfrm>
            <a:off x="4918075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2. Самый широкий в мире водопад </a:t>
            </a:r>
          </a:p>
        </p:txBody>
      </p:sp>
      <p:grpSp>
        <p:nvGrpSpPr>
          <p:cNvPr id="15362" name="Group 149"/>
          <p:cNvGrpSpPr>
            <a:grpSpLocks/>
          </p:cNvGrpSpPr>
          <p:nvPr/>
        </p:nvGrpSpPr>
        <p:grpSpPr bwMode="auto">
          <a:xfrm>
            <a:off x="0" y="990600"/>
            <a:ext cx="9144000" cy="4114800"/>
            <a:chOff x="0" y="624"/>
            <a:chExt cx="5760" cy="2592"/>
          </a:xfrm>
        </p:grpSpPr>
        <p:sp>
          <p:nvSpPr>
            <p:cNvPr id="15735" name="Rectangle 150"/>
            <p:cNvSpPr>
              <a:spLocks noChangeArrowheads="1"/>
            </p:cNvSpPr>
            <p:nvPr/>
          </p:nvSpPr>
          <p:spPr bwMode="auto">
            <a:xfrm>
              <a:off x="57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В</a:t>
              </a:r>
            </a:p>
          </p:txBody>
        </p:sp>
        <p:sp>
          <p:nvSpPr>
            <p:cNvPr id="15736" name="Rectangle 151"/>
            <p:cNvSpPr>
              <a:spLocks noChangeArrowheads="1"/>
            </p:cNvSpPr>
            <p:nvPr/>
          </p:nvSpPr>
          <p:spPr bwMode="auto">
            <a:xfrm>
              <a:off x="86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Е</a:t>
              </a:r>
            </a:p>
          </p:txBody>
        </p:sp>
        <p:sp>
          <p:nvSpPr>
            <p:cNvPr id="15737" name="Rectangle 152"/>
            <p:cNvSpPr>
              <a:spLocks noChangeArrowheads="1"/>
            </p:cNvSpPr>
            <p:nvPr/>
          </p:nvSpPr>
          <p:spPr bwMode="auto">
            <a:xfrm>
              <a:off x="172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О</a:t>
              </a:r>
            </a:p>
          </p:txBody>
        </p:sp>
        <p:sp>
          <p:nvSpPr>
            <p:cNvPr id="2" name="Rectangle 153"/>
            <p:cNvSpPr>
              <a:spLocks noChangeArrowheads="1"/>
            </p:cNvSpPr>
            <p:nvPr/>
          </p:nvSpPr>
          <p:spPr bwMode="auto">
            <a:xfrm>
              <a:off x="1728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Х</a:t>
              </a:r>
            </a:p>
          </p:txBody>
        </p:sp>
        <p:sp>
          <p:nvSpPr>
            <p:cNvPr id="3" name="Rectangle 154"/>
            <p:cNvSpPr>
              <a:spLocks noChangeArrowheads="1"/>
            </p:cNvSpPr>
            <p:nvPr/>
          </p:nvSpPr>
          <p:spPr bwMode="auto">
            <a:xfrm>
              <a:off x="403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740" name="Rectangle 155"/>
            <p:cNvSpPr>
              <a:spLocks noChangeArrowheads="1"/>
            </p:cNvSpPr>
            <p:nvPr/>
          </p:nvSpPr>
          <p:spPr bwMode="auto">
            <a:xfrm>
              <a:off x="374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Н</a:t>
              </a:r>
            </a:p>
          </p:txBody>
        </p:sp>
        <p:sp>
          <p:nvSpPr>
            <p:cNvPr id="15741" name="Rectangle 156"/>
            <p:cNvSpPr>
              <a:spLocks noChangeArrowheads="1"/>
            </p:cNvSpPr>
            <p:nvPr/>
          </p:nvSpPr>
          <p:spPr bwMode="auto">
            <a:xfrm>
              <a:off x="345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А</a:t>
              </a:r>
            </a:p>
          </p:txBody>
        </p:sp>
        <p:sp>
          <p:nvSpPr>
            <p:cNvPr id="15742" name="Rectangle 157"/>
            <p:cNvSpPr>
              <a:spLocks noChangeArrowheads="1"/>
            </p:cNvSpPr>
            <p:nvPr/>
          </p:nvSpPr>
          <p:spPr bwMode="auto">
            <a:xfrm>
              <a:off x="316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Т</a:t>
              </a:r>
            </a:p>
          </p:txBody>
        </p:sp>
        <p:sp>
          <p:nvSpPr>
            <p:cNvPr id="15743" name="Rectangle 158"/>
            <p:cNvSpPr>
              <a:spLocks noChangeArrowheads="1"/>
            </p:cNvSpPr>
            <p:nvPr/>
          </p:nvSpPr>
          <p:spPr bwMode="auto">
            <a:xfrm>
              <a:off x="288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744" name="Rectangle 159"/>
            <p:cNvSpPr>
              <a:spLocks noChangeArrowheads="1"/>
            </p:cNvSpPr>
            <p:nvPr/>
          </p:nvSpPr>
          <p:spPr bwMode="auto">
            <a:xfrm>
              <a:off x="259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Р</a:t>
              </a:r>
            </a:p>
          </p:txBody>
        </p:sp>
        <p:sp>
          <p:nvSpPr>
            <p:cNvPr id="15745" name="Rectangle 160"/>
            <p:cNvSpPr>
              <a:spLocks noChangeArrowheads="1"/>
            </p:cNvSpPr>
            <p:nvPr/>
          </p:nvSpPr>
          <p:spPr bwMode="auto">
            <a:xfrm>
              <a:off x="230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Б</a:t>
              </a:r>
            </a:p>
          </p:txBody>
        </p:sp>
        <p:sp>
          <p:nvSpPr>
            <p:cNvPr id="15746" name="Rectangle 161"/>
            <p:cNvSpPr>
              <a:spLocks noChangeArrowheads="1"/>
            </p:cNvSpPr>
            <p:nvPr/>
          </p:nvSpPr>
          <p:spPr bwMode="auto">
            <a:xfrm>
              <a:off x="201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О</a:t>
              </a:r>
            </a:p>
          </p:txBody>
        </p:sp>
        <p:sp>
          <p:nvSpPr>
            <p:cNvPr id="15747" name="Rectangle 162"/>
            <p:cNvSpPr>
              <a:spLocks noChangeArrowheads="1"/>
            </p:cNvSpPr>
            <p:nvPr/>
          </p:nvSpPr>
          <p:spPr bwMode="auto">
            <a:xfrm>
              <a:off x="172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К</a:t>
              </a:r>
            </a:p>
          </p:txBody>
        </p:sp>
        <p:sp>
          <p:nvSpPr>
            <p:cNvPr id="15748" name="Rectangle 163"/>
            <p:cNvSpPr>
              <a:spLocks noChangeArrowheads="1"/>
            </p:cNvSpPr>
            <p:nvPr/>
          </p:nvSpPr>
          <p:spPr bwMode="auto">
            <a:xfrm>
              <a:off x="144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749" name="Rectangle 164"/>
            <p:cNvSpPr>
              <a:spLocks noChangeArrowheads="1"/>
            </p:cNvSpPr>
            <p:nvPr/>
          </p:nvSpPr>
          <p:spPr bwMode="auto">
            <a:xfrm>
              <a:off x="115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Л</a:t>
              </a:r>
            </a:p>
          </p:txBody>
        </p:sp>
        <p:sp>
          <p:nvSpPr>
            <p:cNvPr id="15750" name="Rectangle 165"/>
            <p:cNvSpPr>
              <a:spLocks noChangeArrowheads="1"/>
            </p:cNvSpPr>
            <p:nvPr/>
          </p:nvSpPr>
          <p:spPr bwMode="auto">
            <a:xfrm>
              <a:off x="57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1" name="Rectangle 166"/>
            <p:cNvSpPr>
              <a:spLocks noChangeArrowheads="1"/>
            </p:cNvSpPr>
            <p:nvPr/>
          </p:nvSpPr>
          <p:spPr bwMode="auto">
            <a:xfrm>
              <a:off x="86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2" name="Rectangle 167"/>
            <p:cNvSpPr>
              <a:spLocks noChangeArrowheads="1"/>
            </p:cNvSpPr>
            <p:nvPr/>
          </p:nvSpPr>
          <p:spPr bwMode="auto">
            <a:xfrm>
              <a:off x="115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3" name="Rectangle 168"/>
            <p:cNvSpPr>
              <a:spLocks noChangeArrowheads="1"/>
            </p:cNvSpPr>
            <p:nvPr/>
          </p:nvSpPr>
          <p:spPr bwMode="auto">
            <a:xfrm>
              <a:off x="144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4" name="Rectangle 169"/>
            <p:cNvSpPr>
              <a:spLocks noChangeArrowheads="1"/>
            </p:cNvSpPr>
            <p:nvPr/>
          </p:nvSpPr>
          <p:spPr bwMode="auto">
            <a:xfrm>
              <a:off x="1728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Н</a:t>
              </a:r>
            </a:p>
          </p:txBody>
        </p:sp>
        <p:sp>
          <p:nvSpPr>
            <p:cNvPr id="4" name="Rectangle 170"/>
            <p:cNvSpPr>
              <a:spLocks noChangeArrowheads="1"/>
            </p:cNvSpPr>
            <p:nvPr/>
          </p:nvSpPr>
          <p:spPr bwMode="auto">
            <a:xfrm>
              <a:off x="230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6" name="Rectangle 171"/>
            <p:cNvSpPr>
              <a:spLocks noChangeArrowheads="1"/>
            </p:cNvSpPr>
            <p:nvPr/>
          </p:nvSpPr>
          <p:spPr bwMode="auto">
            <a:xfrm>
              <a:off x="57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7" name="Rectangle 172"/>
            <p:cNvSpPr>
              <a:spLocks noChangeArrowheads="1"/>
            </p:cNvSpPr>
            <p:nvPr/>
          </p:nvSpPr>
          <p:spPr bwMode="auto">
            <a:xfrm>
              <a:off x="576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8" name="Rectangle 173"/>
            <p:cNvSpPr>
              <a:spLocks noChangeArrowheads="1"/>
            </p:cNvSpPr>
            <p:nvPr/>
          </p:nvSpPr>
          <p:spPr bwMode="auto">
            <a:xfrm>
              <a:off x="57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59" name="Rectangle 174"/>
            <p:cNvSpPr>
              <a:spLocks noChangeArrowheads="1"/>
            </p:cNvSpPr>
            <p:nvPr/>
          </p:nvSpPr>
          <p:spPr bwMode="auto">
            <a:xfrm>
              <a:off x="57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0" name="Rectangle 175"/>
            <p:cNvSpPr>
              <a:spLocks noChangeArrowheads="1"/>
            </p:cNvSpPr>
            <p:nvPr/>
          </p:nvSpPr>
          <p:spPr bwMode="auto">
            <a:xfrm>
              <a:off x="576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1" name="Rectangle 176"/>
            <p:cNvSpPr>
              <a:spLocks noChangeArrowheads="1"/>
            </p:cNvSpPr>
            <p:nvPr/>
          </p:nvSpPr>
          <p:spPr bwMode="auto">
            <a:xfrm>
              <a:off x="230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2" name="Rectangle 177"/>
            <p:cNvSpPr>
              <a:spLocks noChangeArrowheads="1"/>
            </p:cNvSpPr>
            <p:nvPr/>
          </p:nvSpPr>
          <p:spPr bwMode="auto">
            <a:xfrm>
              <a:off x="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3" name="Rectangle 178"/>
            <p:cNvSpPr>
              <a:spLocks noChangeArrowheads="1"/>
            </p:cNvSpPr>
            <p:nvPr/>
          </p:nvSpPr>
          <p:spPr bwMode="auto">
            <a:xfrm>
              <a:off x="28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4" name="Rectangle 179"/>
            <p:cNvSpPr>
              <a:spLocks noChangeArrowheads="1"/>
            </p:cNvSpPr>
            <p:nvPr/>
          </p:nvSpPr>
          <p:spPr bwMode="auto">
            <a:xfrm>
              <a:off x="230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5" name="Rectangle 180"/>
            <p:cNvSpPr>
              <a:spLocks noChangeArrowheads="1"/>
            </p:cNvSpPr>
            <p:nvPr/>
          </p:nvSpPr>
          <p:spPr bwMode="auto">
            <a:xfrm>
              <a:off x="230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6" name="Rectangle 181"/>
            <p:cNvSpPr>
              <a:spLocks noChangeArrowheads="1"/>
            </p:cNvSpPr>
            <p:nvPr/>
          </p:nvSpPr>
          <p:spPr bwMode="auto">
            <a:xfrm>
              <a:off x="230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7" name="Rectangle 182"/>
            <p:cNvSpPr>
              <a:spLocks noChangeArrowheads="1"/>
            </p:cNvSpPr>
            <p:nvPr/>
          </p:nvSpPr>
          <p:spPr bwMode="auto">
            <a:xfrm>
              <a:off x="432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8" name="Rectangle 183"/>
            <p:cNvSpPr>
              <a:spLocks noChangeArrowheads="1"/>
            </p:cNvSpPr>
            <p:nvPr/>
          </p:nvSpPr>
          <p:spPr bwMode="auto">
            <a:xfrm>
              <a:off x="115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69" name="Rectangle 184"/>
            <p:cNvSpPr>
              <a:spLocks noChangeArrowheads="1"/>
            </p:cNvSpPr>
            <p:nvPr/>
          </p:nvSpPr>
          <p:spPr bwMode="auto">
            <a:xfrm>
              <a:off x="144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0" name="Rectangle 185"/>
            <p:cNvSpPr>
              <a:spLocks noChangeArrowheads="1"/>
            </p:cNvSpPr>
            <p:nvPr/>
          </p:nvSpPr>
          <p:spPr bwMode="auto">
            <a:xfrm>
              <a:off x="1728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1" name="Rectangle 186"/>
            <p:cNvSpPr>
              <a:spLocks noChangeArrowheads="1"/>
            </p:cNvSpPr>
            <p:nvPr/>
          </p:nvSpPr>
          <p:spPr bwMode="auto">
            <a:xfrm>
              <a:off x="201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2" name="Rectangle 187"/>
            <p:cNvSpPr>
              <a:spLocks noChangeArrowheads="1"/>
            </p:cNvSpPr>
            <p:nvPr/>
          </p:nvSpPr>
          <p:spPr bwMode="auto">
            <a:xfrm>
              <a:off x="230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3" name="Rectangle 188"/>
            <p:cNvSpPr>
              <a:spLocks noChangeArrowheads="1"/>
            </p:cNvSpPr>
            <p:nvPr/>
          </p:nvSpPr>
          <p:spPr bwMode="auto">
            <a:xfrm>
              <a:off x="230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4" name="Rectangle 189"/>
            <p:cNvSpPr>
              <a:spLocks noChangeArrowheads="1"/>
            </p:cNvSpPr>
            <p:nvPr/>
          </p:nvSpPr>
          <p:spPr bwMode="auto">
            <a:xfrm>
              <a:off x="230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5" name="Rectangle 190"/>
            <p:cNvSpPr>
              <a:spLocks noChangeArrowheads="1"/>
            </p:cNvSpPr>
            <p:nvPr/>
          </p:nvSpPr>
          <p:spPr bwMode="auto">
            <a:xfrm>
              <a:off x="4320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6" name="Rectangle 191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7" name="Rectangle 192"/>
            <p:cNvSpPr>
              <a:spLocks noChangeArrowheads="1"/>
            </p:cNvSpPr>
            <p:nvPr/>
          </p:nvSpPr>
          <p:spPr bwMode="auto">
            <a:xfrm>
              <a:off x="345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8" name="Rectangle 193"/>
            <p:cNvSpPr>
              <a:spLocks noChangeArrowheads="1"/>
            </p:cNvSpPr>
            <p:nvPr/>
          </p:nvSpPr>
          <p:spPr bwMode="auto">
            <a:xfrm>
              <a:off x="374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79" name="Rectangle 194"/>
            <p:cNvSpPr>
              <a:spLocks noChangeArrowheads="1"/>
            </p:cNvSpPr>
            <p:nvPr/>
          </p:nvSpPr>
          <p:spPr bwMode="auto">
            <a:xfrm>
              <a:off x="288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0" name="Rectangle 195"/>
            <p:cNvSpPr>
              <a:spLocks noChangeArrowheads="1"/>
            </p:cNvSpPr>
            <p:nvPr/>
          </p:nvSpPr>
          <p:spPr bwMode="auto">
            <a:xfrm>
              <a:off x="259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1" name="Rectangle 196"/>
            <p:cNvSpPr>
              <a:spLocks noChangeArrowheads="1"/>
            </p:cNvSpPr>
            <p:nvPr/>
          </p:nvSpPr>
          <p:spPr bwMode="auto">
            <a:xfrm>
              <a:off x="403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2" name="Rectangle 197"/>
            <p:cNvSpPr>
              <a:spLocks noChangeArrowheads="1"/>
            </p:cNvSpPr>
            <p:nvPr/>
          </p:nvSpPr>
          <p:spPr bwMode="auto">
            <a:xfrm>
              <a:off x="4320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3" name="Rectangle 198"/>
            <p:cNvSpPr>
              <a:spLocks noChangeArrowheads="1"/>
            </p:cNvSpPr>
            <p:nvPr/>
          </p:nvSpPr>
          <p:spPr bwMode="auto">
            <a:xfrm>
              <a:off x="403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4" name="Rectangle 199"/>
            <p:cNvSpPr>
              <a:spLocks noChangeArrowheads="1"/>
            </p:cNvSpPr>
            <p:nvPr/>
          </p:nvSpPr>
          <p:spPr bwMode="auto">
            <a:xfrm>
              <a:off x="432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5" name="Rectangle 200"/>
            <p:cNvSpPr>
              <a:spLocks noChangeArrowheads="1"/>
            </p:cNvSpPr>
            <p:nvPr/>
          </p:nvSpPr>
          <p:spPr bwMode="auto">
            <a:xfrm>
              <a:off x="374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6" name="Rectangle 201"/>
            <p:cNvSpPr>
              <a:spLocks noChangeArrowheads="1"/>
            </p:cNvSpPr>
            <p:nvPr/>
          </p:nvSpPr>
          <p:spPr bwMode="auto">
            <a:xfrm>
              <a:off x="3168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7" name="Rectangle 202"/>
            <p:cNvSpPr>
              <a:spLocks noChangeArrowheads="1"/>
            </p:cNvSpPr>
            <p:nvPr/>
          </p:nvSpPr>
          <p:spPr bwMode="auto">
            <a:xfrm>
              <a:off x="345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8" name="Rectangle 203"/>
            <p:cNvSpPr>
              <a:spLocks noChangeArrowheads="1"/>
            </p:cNvSpPr>
            <p:nvPr/>
          </p:nvSpPr>
          <p:spPr bwMode="auto">
            <a:xfrm>
              <a:off x="374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89" name="Rectangle 204"/>
            <p:cNvSpPr>
              <a:spLocks noChangeArrowheads="1"/>
            </p:cNvSpPr>
            <p:nvPr/>
          </p:nvSpPr>
          <p:spPr bwMode="auto">
            <a:xfrm>
              <a:off x="432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0" name="Rectangle 205"/>
            <p:cNvSpPr>
              <a:spLocks noChangeArrowheads="1"/>
            </p:cNvSpPr>
            <p:nvPr/>
          </p:nvSpPr>
          <p:spPr bwMode="auto">
            <a:xfrm>
              <a:off x="432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1" name="Rectangle 206"/>
            <p:cNvSpPr>
              <a:spLocks noChangeArrowheads="1"/>
            </p:cNvSpPr>
            <p:nvPr/>
          </p:nvSpPr>
          <p:spPr bwMode="auto">
            <a:xfrm>
              <a:off x="374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2" name="Rectangle 207"/>
            <p:cNvSpPr>
              <a:spLocks noChangeArrowheads="1"/>
            </p:cNvSpPr>
            <p:nvPr/>
          </p:nvSpPr>
          <p:spPr bwMode="auto">
            <a:xfrm>
              <a:off x="4032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3" name="Rectangle 208"/>
            <p:cNvSpPr>
              <a:spLocks noChangeArrowheads="1"/>
            </p:cNvSpPr>
            <p:nvPr/>
          </p:nvSpPr>
          <p:spPr bwMode="auto">
            <a:xfrm>
              <a:off x="518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4" name="Rectangle 209"/>
            <p:cNvSpPr>
              <a:spLocks noChangeArrowheads="1"/>
            </p:cNvSpPr>
            <p:nvPr/>
          </p:nvSpPr>
          <p:spPr bwMode="auto">
            <a:xfrm>
              <a:off x="518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5" name="Rectangle 210"/>
            <p:cNvSpPr>
              <a:spLocks noChangeArrowheads="1"/>
            </p:cNvSpPr>
            <p:nvPr/>
          </p:nvSpPr>
          <p:spPr bwMode="auto">
            <a:xfrm>
              <a:off x="489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6" name="Rectangle 211"/>
            <p:cNvSpPr>
              <a:spLocks noChangeArrowheads="1"/>
            </p:cNvSpPr>
            <p:nvPr/>
          </p:nvSpPr>
          <p:spPr bwMode="auto">
            <a:xfrm>
              <a:off x="460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7" name="Rectangle 212"/>
            <p:cNvSpPr>
              <a:spLocks noChangeArrowheads="1"/>
            </p:cNvSpPr>
            <p:nvPr/>
          </p:nvSpPr>
          <p:spPr bwMode="auto">
            <a:xfrm>
              <a:off x="547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8" name="Rectangle 213"/>
            <p:cNvSpPr>
              <a:spLocks noChangeArrowheads="1"/>
            </p:cNvSpPr>
            <p:nvPr/>
          </p:nvSpPr>
          <p:spPr bwMode="auto">
            <a:xfrm>
              <a:off x="518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99" name="Rectangle 214"/>
            <p:cNvSpPr>
              <a:spLocks noChangeArrowheads="1"/>
            </p:cNvSpPr>
            <p:nvPr/>
          </p:nvSpPr>
          <p:spPr bwMode="auto">
            <a:xfrm>
              <a:off x="518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0" name="Rectangle 215"/>
            <p:cNvSpPr>
              <a:spLocks noChangeArrowheads="1"/>
            </p:cNvSpPr>
            <p:nvPr/>
          </p:nvSpPr>
          <p:spPr bwMode="auto">
            <a:xfrm>
              <a:off x="518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1" name="Rectangle 216"/>
            <p:cNvSpPr>
              <a:spLocks noChangeArrowheads="1"/>
            </p:cNvSpPr>
            <p:nvPr/>
          </p:nvSpPr>
          <p:spPr bwMode="auto">
            <a:xfrm>
              <a:off x="518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2" name="Rectangle 217"/>
            <p:cNvSpPr>
              <a:spLocks noChangeArrowheads="1"/>
            </p:cNvSpPr>
            <p:nvPr/>
          </p:nvSpPr>
          <p:spPr bwMode="auto">
            <a:xfrm>
              <a:off x="518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3" name="Rectangle 218"/>
            <p:cNvSpPr>
              <a:spLocks noChangeArrowheads="1"/>
            </p:cNvSpPr>
            <p:nvPr/>
          </p:nvSpPr>
          <p:spPr bwMode="auto">
            <a:xfrm>
              <a:off x="518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4" name="Rectangle 219"/>
            <p:cNvSpPr>
              <a:spLocks noChangeArrowheads="1"/>
            </p:cNvSpPr>
            <p:nvPr/>
          </p:nvSpPr>
          <p:spPr bwMode="auto">
            <a:xfrm>
              <a:off x="518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5" name="Rectangle 220"/>
            <p:cNvSpPr>
              <a:spLocks noChangeArrowheads="1"/>
            </p:cNvSpPr>
            <p:nvPr/>
          </p:nvSpPr>
          <p:spPr bwMode="auto">
            <a:xfrm>
              <a:off x="432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Я</a:t>
              </a:r>
            </a:p>
          </p:txBody>
        </p:sp>
        <p:sp>
          <p:nvSpPr>
            <p:cNvPr id="15806" name="Rectangle 221"/>
            <p:cNvSpPr>
              <a:spLocks noChangeArrowheads="1"/>
            </p:cNvSpPr>
            <p:nvPr/>
          </p:nvSpPr>
          <p:spPr bwMode="auto">
            <a:xfrm>
              <a:off x="576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807" name="Rectangle 222"/>
            <p:cNvSpPr>
              <a:spLocks noChangeArrowheads="1"/>
            </p:cNvSpPr>
            <p:nvPr/>
          </p:nvSpPr>
          <p:spPr bwMode="auto">
            <a:xfrm>
              <a:off x="288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</p:grpSp>
      <p:sp>
        <p:nvSpPr>
          <p:cNvPr id="15363" name="AutoShape 401"/>
          <p:cNvSpPr>
            <a:spLocks noChangeArrowheads="1"/>
          </p:cNvSpPr>
          <p:nvPr/>
        </p:nvSpPr>
        <p:spPr bwMode="auto">
          <a:xfrm rot="5400000">
            <a:off x="2705100" y="342900"/>
            <a:ext cx="533400" cy="457200"/>
          </a:xfrm>
          <a:prstGeom prst="rightArrow">
            <a:avLst>
              <a:gd name="adj1" fmla="val 0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15364" name="Text Box 78"/>
          <p:cNvSpPr txBox="1">
            <a:spLocks noChangeArrowheads="1"/>
          </p:cNvSpPr>
          <p:nvPr/>
        </p:nvSpPr>
        <p:spPr bwMode="auto">
          <a:xfrm>
            <a:off x="2819400" y="304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5365" name="Group 149"/>
          <p:cNvGrpSpPr>
            <a:grpSpLocks/>
          </p:cNvGrpSpPr>
          <p:nvPr/>
        </p:nvGrpSpPr>
        <p:grpSpPr bwMode="auto">
          <a:xfrm>
            <a:off x="0" y="990600"/>
            <a:ext cx="9144000" cy="4114800"/>
            <a:chOff x="0" y="624"/>
            <a:chExt cx="5760" cy="2592"/>
          </a:xfrm>
        </p:grpSpPr>
        <p:sp>
          <p:nvSpPr>
            <p:cNvPr id="15662" name="Rectangle 150"/>
            <p:cNvSpPr>
              <a:spLocks noChangeArrowheads="1"/>
            </p:cNvSpPr>
            <p:nvPr/>
          </p:nvSpPr>
          <p:spPr bwMode="auto">
            <a:xfrm>
              <a:off x="57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В</a:t>
              </a:r>
            </a:p>
          </p:txBody>
        </p:sp>
        <p:sp>
          <p:nvSpPr>
            <p:cNvPr id="15663" name="Rectangle 151"/>
            <p:cNvSpPr>
              <a:spLocks noChangeArrowheads="1"/>
            </p:cNvSpPr>
            <p:nvPr/>
          </p:nvSpPr>
          <p:spPr bwMode="auto">
            <a:xfrm>
              <a:off x="86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Е</a:t>
              </a:r>
            </a:p>
          </p:txBody>
        </p:sp>
        <p:sp>
          <p:nvSpPr>
            <p:cNvPr id="15664" name="Rectangle 152"/>
            <p:cNvSpPr>
              <a:spLocks noChangeArrowheads="1"/>
            </p:cNvSpPr>
            <p:nvPr/>
          </p:nvSpPr>
          <p:spPr bwMode="auto">
            <a:xfrm>
              <a:off x="172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О</a:t>
              </a:r>
            </a:p>
          </p:txBody>
        </p:sp>
        <p:sp>
          <p:nvSpPr>
            <p:cNvPr id="15665" name="Rectangle 153"/>
            <p:cNvSpPr>
              <a:spLocks noChangeArrowheads="1"/>
            </p:cNvSpPr>
            <p:nvPr/>
          </p:nvSpPr>
          <p:spPr bwMode="auto">
            <a:xfrm>
              <a:off x="1728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Х</a:t>
              </a:r>
            </a:p>
          </p:txBody>
        </p:sp>
        <p:sp>
          <p:nvSpPr>
            <p:cNvPr id="15666" name="Rectangle 154"/>
            <p:cNvSpPr>
              <a:spLocks noChangeArrowheads="1"/>
            </p:cNvSpPr>
            <p:nvPr/>
          </p:nvSpPr>
          <p:spPr bwMode="auto">
            <a:xfrm>
              <a:off x="403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667" name="Rectangle 155"/>
            <p:cNvSpPr>
              <a:spLocks noChangeArrowheads="1"/>
            </p:cNvSpPr>
            <p:nvPr/>
          </p:nvSpPr>
          <p:spPr bwMode="auto">
            <a:xfrm>
              <a:off x="374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Н</a:t>
              </a:r>
            </a:p>
          </p:txBody>
        </p:sp>
        <p:sp>
          <p:nvSpPr>
            <p:cNvPr id="15668" name="Rectangle 156"/>
            <p:cNvSpPr>
              <a:spLocks noChangeArrowheads="1"/>
            </p:cNvSpPr>
            <p:nvPr/>
          </p:nvSpPr>
          <p:spPr bwMode="auto">
            <a:xfrm>
              <a:off x="345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А</a:t>
              </a:r>
            </a:p>
          </p:txBody>
        </p:sp>
        <p:sp>
          <p:nvSpPr>
            <p:cNvPr id="15669" name="Rectangle 157"/>
            <p:cNvSpPr>
              <a:spLocks noChangeArrowheads="1"/>
            </p:cNvSpPr>
            <p:nvPr/>
          </p:nvSpPr>
          <p:spPr bwMode="auto">
            <a:xfrm>
              <a:off x="316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Т</a:t>
              </a:r>
            </a:p>
          </p:txBody>
        </p:sp>
        <p:sp>
          <p:nvSpPr>
            <p:cNvPr id="15670" name="Rectangle 158"/>
            <p:cNvSpPr>
              <a:spLocks noChangeArrowheads="1"/>
            </p:cNvSpPr>
            <p:nvPr/>
          </p:nvSpPr>
          <p:spPr bwMode="auto">
            <a:xfrm>
              <a:off x="288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671" name="Rectangle 159"/>
            <p:cNvSpPr>
              <a:spLocks noChangeArrowheads="1"/>
            </p:cNvSpPr>
            <p:nvPr/>
          </p:nvSpPr>
          <p:spPr bwMode="auto">
            <a:xfrm>
              <a:off x="259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Р</a:t>
              </a:r>
            </a:p>
          </p:txBody>
        </p:sp>
        <p:sp>
          <p:nvSpPr>
            <p:cNvPr id="15672" name="Rectangle 160"/>
            <p:cNvSpPr>
              <a:spLocks noChangeArrowheads="1"/>
            </p:cNvSpPr>
            <p:nvPr/>
          </p:nvSpPr>
          <p:spPr bwMode="auto">
            <a:xfrm>
              <a:off x="230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Б</a:t>
              </a:r>
            </a:p>
          </p:txBody>
        </p:sp>
        <p:sp>
          <p:nvSpPr>
            <p:cNvPr id="15673" name="Rectangle 161"/>
            <p:cNvSpPr>
              <a:spLocks noChangeArrowheads="1"/>
            </p:cNvSpPr>
            <p:nvPr/>
          </p:nvSpPr>
          <p:spPr bwMode="auto">
            <a:xfrm>
              <a:off x="201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О</a:t>
              </a:r>
            </a:p>
          </p:txBody>
        </p:sp>
        <p:sp>
          <p:nvSpPr>
            <p:cNvPr id="15674" name="Rectangle 162"/>
            <p:cNvSpPr>
              <a:spLocks noChangeArrowheads="1"/>
            </p:cNvSpPr>
            <p:nvPr/>
          </p:nvSpPr>
          <p:spPr bwMode="auto">
            <a:xfrm>
              <a:off x="172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К</a:t>
              </a:r>
            </a:p>
          </p:txBody>
        </p:sp>
        <p:sp>
          <p:nvSpPr>
            <p:cNvPr id="15675" name="Rectangle 163"/>
            <p:cNvSpPr>
              <a:spLocks noChangeArrowheads="1"/>
            </p:cNvSpPr>
            <p:nvPr/>
          </p:nvSpPr>
          <p:spPr bwMode="auto">
            <a:xfrm>
              <a:off x="144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676" name="Rectangle 164"/>
            <p:cNvSpPr>
              <a:spLocks noChangeArrowheads="1"/>
            </p:cNvSpPr>
            <p:nvPr/>
          </p:nvSpPr>
          <p:spPr bwMode="auto">
            <a:xfrm>
              <a:off x="115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Л</a:t>
              </a:r>
            </a:p>
          </p:txBody>
        </p:sp>
        <p:sp>
          <p:nvSpPr>
            <p:cNvPr id="15677" name="Rectangle 165"/>
            <p:cNvSpPr>
              <a:spLocks noChangeArrowheads="1"/>
            </p:cNvSpPr>
            <p:nvPr/>
          </p:nvSpPr>
          <p:spPr bwMode="auto">
            <a:xfrm>
              <a:off x="57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78" name="Rectangle 166"/>
            <p:cNvSpPr>
              <a:spLocks noChangeArrowheads="1"/>
            </p:cNvSpPr>
            <p:nvPr/>
          </p:nvSpPr>
          <p:spPr bwMode="auto">
            <a:xfrm>
              <a:off x="86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79" name="Rectangle 167"/>
            <p:cNvSpPr>
              <a:spLocks noChangeArrowheads="1"/>
            </p:cNvSpPr>
            <p:nvPr/>
          </p:nvSpPr>
          <p:spPr bwMode="auto">
            <a:xfrm>
              <a:off x="115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0" name="Rectangle 168"/>
            <p:cNvSpPr>
              <a:spLocks noChangeArrowheads="1"/>
            </p:cNvSpPr>
            <p:nvPr/>
          </p:nvSpPr>
          <p:spPr bwMode="auto">
            <a:xfrm>
              <a:off x="144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1" name="Rectangle 169"/>
            <p:cNvSpPr>
              <a:spLocks noChangeArrowheads="1"/>
            </p:cNvSpPr>
            <p:nvPr/>
          </p:nvSpPr>
          <p:spPr bwMode="auto">
            <a:xfrm>
              <a:off x="1728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Н</a:t>
              </a:r>
            </a:p>
          </p:txBody>
        </p:sp>
        <p:sp>
          <p:nvSpPr>
            <p:cNvPr id="15682" name="Rectangle 170"/>
            <p:cNvSpPr>
              <a:spLocks noChangeArrowheads="1"/>
            </p:cNvSpPr>
            <p:nvPr/>
          </p:nvSpPr>
          <p:spPr bwMode="auto">
            <a:xfrm>
              <a:off x="230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3" name="Rectangle 171"/>
            <p:cNvSpPr>
              <a:spLocks noChangeArrowheads="1"/>
            </p:cNvSpPr>
            <p:nvPr/>
          </p:nvSpPr>
          <p:spPr bwMode="auto">
            <a:xfrm>
              <a:off x="57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4" name="Rectangle 172"/>
            <p:cNvSpPr>
              <a:spLocks noChangeArrowheads="1"/>
            </p:cNvSpPr>
            <p:nvPr/>
          </p:nvSpPr>
          <p:spPr bwMode="auto">
            <a:xfrm>
              <a:off x="576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5" name="Rectangle 173"/>
            <p:cNvSpPr>
              <a:spLocks noChangeArrowheads="1"/>
            </p:cNvSpPr>
            <p:nvPr/>
          </p:nvSpPr>
          <p:spPr bwMode="auto">
            <a:xfrm>
              <a:off x="57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6" name="Rectangle 174"/>
            <p:cNvSpPr>
              <a:spLocks noChangeArrowheads="1"/>
            </p:cNvSpPr>
            <p:nvPr/>
          </p:nvSpPr>
          <p:spPr bwMode="auto">
            <a:xfrm>
              <a:off x="57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7" name="Rectangle 175"/>
            <p:cNvSpPr>
              <a:spLocks noChangeArrowheads="1"/>
            </p:cNvSpPr>
            <p:nvPr/>
          </p:nvSpPr>
          <p:spPr bwMode="auto">
            <a:xfrm>
              <a:off x="576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8" name="Rectangle 176"/>
            <p:cNvSpPr>
              <a:spLocks noChangeArrowheads="1"/>
            </p:cNvSpPr>
            <p:nvPr/>
          </p:nvSpPr>
          <p:spPr bwMode="auto">
            <a:xfrm>
              <a:off x="230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89" name="Rectangle 177"/>
            <p:cNvSpPr>
              <a:spLocks noChangeArrowheads="1"/>
            </p:cNvSpPr>
            <p:nvPr/>
          </p:nvSpPr>
          <p:spPr bwMode="auto">
            <a:xfrm>
              <a:off x="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0" name="Rectangle 178"/>
            <p:cNvSpPr>
              <a:spLocks noChangeArrowheads="1"/>
            </p:cNvSpPr>
            <p:nvPr/>
          </p:nvSpPr>
          <p:spPr bwMode="auto">
            <a:xfrm>
              <a:off x="28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1" name="Rectangle 179"/>
            <p:cNvSpPr>
              <a:spLocks noChangeArrowheads="1"/>
            </p:cNvSpPr>
            <p:nvPr/>
          </p:nvSpPr>
          <p:spPr bwMode="auto">
            <a:xfrm>
              <a:off x="230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2" name="Rectangle 180"/>
            <p:cNvSpPr>
              <a:spLocks noChangeArrowheads="1"/>
            </p:cNvSpPr>
            <p:nvPr/>
          </p:nvSpPr>
          <p:spPr bwMode="auto">
            <a:xfrm>
              <a:off x="230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3" name="Rectangle 181"/>
            <p:cNvSpPr>
              <a:spLocks noChangeArrowheads="1"/>
            </p:cNvSpPr>
            <p:nvPr/>
          </p:nvSpPr>
          <p:spPr bwMode="auto">
            <a:xfrm>
              <a:off x="230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4" name="Rectangle 182"/>
            <p:cNvSpPr>
              <a:spLocks noChangeArrowheads="1"/>
            </p:cNvSpPr>
            <p:nvPr/>
          </p:nvSpPr>
          <p:spPr bwMode="auto">
            <a:xfrm>
              <a:off x="432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5" name="Rectangle 183"/>
            <p:cNvSpPr>
              <a:spLocks noChangeArrowheads="1"/>
            </p:cNvSpPr>
            <p:nvPr/>
          </p:nvSpPr>
          <p:spPr bwMode="auto">
            <a:xfrm>
              <a:off x="115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6" name="Rectangle 184"/>
            <p:cNvSpPr>
              <a:spLocks noChangeArrowheads="1"/>
            </p:cNvSpPr>
            <p:nvPr/>
          </p:nvSpPr>
          <p:spPr bwMode="auto">
            <a:xfrm>
              <a:off x="144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7" name="Rectangle 185"/>
            <p:cNvSpPr>
              <a:spLocks noChangeArrowheads="1"/>
            </p:cNvSpPr>
            <p:nvPr/>
          </p:nvSpPr>
          <p:spPr bwMode="auto">
            <a:xfrm>
              <a:off x="1728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8" name="Rectangle 186"/>
            <p:cNvSpPr>
              <a:spLocks noChangeArrowheads="1"/>
            </p:cNvSpPr>
            <p:nvPr/>
          </p:nvSpPr>
          <p:spPr bwMode="auto">
            <a:xfrm>
              <a:off x="201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99" name="Rectangle 187"/>
            <p:cNvSpPr>
              <a:spLocks noChangeArrowheads="1"/>
            </p:cNvSpPr>
            <p:nvPr/>
          </p:nvSpPr>
          <p:spPr bwMode="auto">
            <a:xfrm>
              <a:off x="230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0" name="Rectangle 188"/>
            <p:cNvSpPr>
              <a:spLocks noChangeArrowheads="1"/>
            </p:cNvSpPr>
            <p:nvPr/>
          </p:nvSpPr>
          <p:spPr bwMode="auto">
            <a:xfrm>
              <a:off x="230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1" name="Rectangle 189"/>
            <p:cNvSpPr>
              <a:spLocks noChangeArrowheads="1"/>
            </p:cNvSpPr>
            <p:nvPr/>
          </p:nvSpPr>
          <p:spPr bwMode="auto">
            <a:xfrm>
              <a:off x="230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2" name="Rectangle 190"/>
            <p:cNvSpPr>
              <a:spLocks noChangeArrowheads="1"/>
            </p:cNvSpPr>
            <p:nvPr/>
          </p:nvSpPr>
          <p:spPr bwMode="auto">
            <a:xfrm>
              <a:off x="4320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3" name="Rectangle 191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4" name="Rectangle 192"/>
            <p:cNvSpPr>
              <a:spLocks noChangeArrowheads="1"/>
            </p:cNvSpPr>
            <p:nvPr/>
          </p:nvSpPr>
          <p:spPr bwMode="auto">
            <a:xfrm>
              <a:off x="345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5" name="Rectangle 193"/>
            <p:cNvSpPr>
              <a:spLocks noChangeArrowheads="1"/>
            </p:cNvSpPr>
            <p:nvPr/>
          </p:nvSpPr>
          <p:spPr bwMode="auto">
            <a:xfrm>
              <a:off x="374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6" name="Rectangle 194"/>
            <p:cNvSpPr>
              <a:spLocks noChangeArrowheads="1"/>
            </p:cNvSpPr>
            <p:nvPr/>
          </p:nvSpPr>
          <p:spPr bwMode="auto">
            <a:xfrm>
              <a:off x="288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7" name="Rectangle 195"/>
            <p:cNvSpPr>
              <a:spLocks noChangeArrowheads="1"/>
            </p:cNvSpPr>
            <p:nvPr/>
          </p:nvSpPr>
          <p:spPr bwMode="auto">
            <a:xfrm>
              <a:off x="259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8" name="Rectangle 196"/>
            <p:cNvSpPr>
              <a:spLocks noChangeArrowheads="1"/>
            </p:cNvSpPr>
            <p:nvPr/>
          </p:nvSpPr>
          <p:spPr bwMode="auto">
            <a:xfrm>
              <a:off x="403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09" name="Rectangle 197"/>
            <p:cNvSpPr>
              <a:spLocks noChangeArrowheads="1"/>
            </p:cNvSpPr>
            <p:nvPr/>
          </p:nvSpPr>
          <p:spPr bwMode="auto">
            <a:xfrm>
              <a:off x="4320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0" name="Rectangle 198"/>
            <p:cNvSpPr>
              <a:spLocks noChangeArrowheads="1"/>
            </p:cNvSpPr>
            <p:nvPr/>
          </p:nvSpPr>
          <p:spPr bwMode="auto">
            <a:xfrm>
              <a:off x="403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1" name="Rectangle 199"/>
            <p:cNvSpPr>
              <a:spLocks noChangeArrowheads="1"/>
            </p:cNvSpPr>
            <p:nvPr/>
          </p:nvSpPr>
          <p:spPr bwMode="auto">
            <a:xfrm>
              <a:off x="432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2" name="Rectangle 200"/>
            <p:cNvSpPr>
              <a:spLocks noChangeArrowheads="1"/>
            </p:cNvSpPr>
            <p:nvPr/>
          </p:nvSpPr>
          <p:spPr bwMode="auto">
            <a:xfrm>
              <a:off x="374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3" name="Rectangle 201"/>
            <p:cNvSpPr>
              <a:spLocks noChangeArrowheads="1"/>
            </p:cNvSpPr>
            <p:nvPr/>
          </p:nvSpPr>
          <p:spPr bwMode="auto">
            <a:xfrm>
              <a:off x="3168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4" name="Rectangle 202"/>
            <p:cNvSpPr>
              <a:spLocks noChangeArrowheads="1"/>
            </p:cNvSpPr>
            <p:nvPr/>
          </p:nvSpPr>
          <p:spPr bwMode="auto">
            <a:xfrm>
              <a:off x="345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5" name="Rectangle 203"/>
            <p:cNvSpPr>
              <a:spLocks noChangeArrowheads="1"/>
            </p:cNvSpPr>
            <p:nvPr/>
          </p:nvSpPr>
          <p:spPr bwMode="auto">
            <a:xfrm>
              <a:off x="374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6" name="Rectangle 204"/>
            <p:cNvSpPr>
              <a:spLocks noChangeArrowheads="1"/>
            </p:cNvSpPr>
            <p:nvPr/>
          </p:nvSpPr>
          <p:spPr bwMode="auto">
            <a:xfrm>
              <a:off x="432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7" name="Rectangle 205"/>
            <p:cNvSpPr>
              <a:spLocks noChangeArrowheads="1"/>
            </p:cNvSpPr>
            <p:nvPr/>
          </p:nvSpPr>
          <p:spPr bwMode="auto">
            <a:xfrm>
              <a:off x="432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8" name="Rectangle 206"/>
            <p:cNvSpPr>
              <a:spLocks noChangeArrowheads="1"/>
            </p:cNvSpPr>
            <p:nvPr/>
          </p:nvSpPr>
          <p:spPr bwMode="auto">
            <a:xfrm>
              <a:off x="374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19" name="Rectangle 207"/>
            <p:cNvSpPr>
              <a:spLocks noChangeArrowheads="1"/>
            </p:cNvSpPr>
            <p:nvPr/>
          </p:nvSpPr>
          <p:spPr bwMode="auto">
            <a:xfrm>
              <a:off x="4032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0" name="Rectangle 208"/>
            <p:cNvSpPr>
              <a:spLocks noChangeArrowheads="1"/>
            </p:cNvSpPr>
            <p:nvPr/>
          </p:nvSpPr>
          <p:spPr bwMode="auto">
            <a:xfrm>
              <a:off x="518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1" name="Rectangle 209"/>
            <p:cNvSpPr>
              <a:spLocks noChangeArrowheads="1"/>
            </p:cNvSpPr>
            <p:nvPr/>
          </p:nvSpPr>
          <p:spPr bwMode="auto">
            <a:xfrm>
              <a:off x="518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2" name="Rectangle 210"/>
            <p:cNvSpPr>
              <a:spLocks noChangeArrowheads="1"/>
            </p:cNvSpPr>
            <p:nvPr/>
          </p:nvSpPr>
          <p:spPr bwMode="auto">
            <a:xfrm>
              <a:off x="489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3" name="Rectangle 211"/>
            <p:cNvSpPr>
              <a:spLocks noChangeArrowheads="1"/>
            </p:cNvSpPr>
            <p:nvPr/>
          </p:nvSpPr>
          <p:spPr bwMode="auto">
            <a:xfrm>
              <a:off x="460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4" name="Rectangle 212"/>
            <p:cNvSpPr>
              <a:spLocks noChangeArrowheads="1"/>
            </p:cNvSpPr>
            <p:nvPr/>
          </p:nvSpPr>
          <p:spPr bwMode="auto">
            <a:xfrm>
              <a:off x="547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5" name="Rectangle 213"/>
            <p:cNvSpPr>
              <a:spLocks noChangeArrowheads="1"/>
            </p:cNvSpPr>
            <p:nvPr/>
          </p:nvSpPr>
          <p:spPr bwMode="auto">
            <a:xfrm>
              <a:off x="518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6" name="Rectangle 214"/>
            <p:cNvSpPr>
              <a:spLocks noChangeArrowheads="1"/>
            </p:cNvSpPr>
            <p:nvPr/>
          </p:nvSpPr>
          <p:spPr bwMode="auto">
            <a:xfrm>
              <a:off x="518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7" name="Rectangle 215"/>
            <p:cNvSpPr>
              <a:spLocks noChangeArrowheads="1"/>
            </p:cNvSpPr>
            <p:nvPr/>
          </p:nvSpPr>
          <p:spPr bwMode="auto">
            <a:xfrm>
              <a:off x="518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8" name="Rectangle 216"/>
            <p:cNvSpPr>
              <a:spLocks noChangeArrowheads="1"/>
            </p:cNvSpPr>
            <p:nvPr/>
          </p:nvSpPr>
          <p:spPr bwMode="auto">
            <a:xfrm>
              <a:off x="518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29" name="Rectangle 217"/>
            <p:cNvSpPr>
              <a:spLocks noChangeArrowheads="1"/>
            </p:cNvSpPr>
            <p:nvPr/>
          </p:nvSpPr>
          <p:spPr bwMode="auto">
            <a:xfrm>
              <a:off x="518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30" name="Rectangle 218"/>
            <p:cNvSpPr>
              <a:spLocks noChangeArrowheads="1"/>
            </p:cNvSpPr>
            <p:nvPr/>
          </p:nvSpPr>
          <p:spPr bwMode="auto">
            <a:xfrm>
              <a:off x="518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31" name="Rectangle 219"/>
            <p:cNvSpPr>
              <a:spLocks noChangeArrowheads="1"/>
            </p:cNvSpPr>
            <p:nvPr/>
          </p:nvSpPr>
          <p:spPr bwMode="auto">
            <a:xfrm>
              <a:off x="518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32" name="Rectangle 220"/>
            <p:cNvSpPr>
              <a:spLocks noChangeArrowheads="1"/>
            </p:cNvSpPr>
            <p:nvPr/>
          </p:nvSpPr>
          <p:spPr bwMode="auto">
            <a:xfrm>
              <a:off x="432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Я</a:t>
              </a:r>
            </a:p>
          </p:txBody>
        </p:sp>
        <p:sp>
          <p:nvSpPr>
            <p:cNvPr id="15733" name="Rectangle 221"/>
            <p:cNvSpPr>
              <a:spLocks noChangeArrowheads="1"/>
            </p:cNvSpPr>
            <p:nvPr/>
          </p:nvSpPr>
          <p:spPr bwMode="auto">
            <a:xfrm>
              <a:off x="576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734" name="Rectangle 222"/>
            <p:cNvSpPr>
              <a:spLocks noChangeArrowheads="1"/>
            </p:cNvSpPr>
            <p:nvPr/>
          </p:nvSpPr>
          <p:spPr bwMode="auto">
            <a:xfrm>
              <a:off x="288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</p:grpSp>
      <p:grpSp>
        <p:nvGrpSpPr>
          <p:cNvPr id="15366" name="Group 149"/>
          <p:cNvGrpSpPr>
            <a:grpSpLocks/>
          </p:cNvGrpSpPr>
          <p:nvPr/>
        </p:nvGrpSpPr>
        <p:grpSpPr bwMode="auto">
          <a:xfrm>
            <a:off x="0" y="990600"/>
            <a:ext cx="9144000" cy="4114800"/>
            <a:chOff x="0" y="624"/>
            <a:chExt cx="5760" cy="2592"/>
          </a:xfrm>
        </p:grpSpPr>
        <p:sp>
          <p:nvSpPr>
            <p:cNvPr id="15589" name="Rectangle 150"/>
            <p:cNvSpPr>
              <a:spLocks noChangeArrowheads="1"/>
            </p:cNvSpPr>
            <p:nvPr/>
          </p:nvSpPr>
          <p:spPr bwMode="auto">
            <a:xfrm>
              <a:off x="57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В</a:t>
              </a:r>
            </a:p>
          </p:txBody>
        </p:sp>
        <p:sp>
          <p:nvSpPr>
            <p:cNvPr id="15590" name="Rectangle 151"/>
            <p:cNvSpPr>
              <a:spLocks noChangeArrowheads="1"/>
            </p:cNvSpPr>
            <p:nvPr/>
          </p:nvSpPr>
          <p:spPr bwMode="auto">
            <a:xfrm>
              <a:off x="86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Е</a:t>
              </a:r>
            </a:p>
          </p:txBody>
        </p:sp>
        <p:sp>
          <p:nvSpPr>
            <p:cNvPr id="15591" name="Rectangle 152"/>
            <p:cNvSpPr>
              <a:spLocks noChangeArrowheads="1"/>
            </p:cNvSpPr>
            <p:nvPr/>
          </p:nvSpPr>
          <p:spPr bwMode="auto">
            <a:xfrm>
              <a:off x="172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О</a:t>
              </a:r>
            </a:p>
          </p:txBody>
        </p:sp>
        <p:sp>
          <p:nvSpPr>
            <p:cNvPr id="15592" name="Rectangle 153"/>
            <p:cNvSpPr>
              <a:spLocks noChangeArrowheads="1"/>
            </p:cNvSpPr>
            <p:nvPr/>
          </p:nvSpPr>
          <p:spPr bwMode="auto">
            <a:xfrm>
              <a:off x="1728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Х</a:t>
              </a:r>
            </a:p>
          </p:txBody>
        </p:sp>
        <p:sp>
          <p:nvSpPr>
            <p:cNvPr id="15593" name="Rectangle 154"/>
            <p:cNvSpPr>
              <a:spLocks noChangeArrowheads="1"/>
            </p:cNvSpPr>
            <p:nvPr/>
          </p:nvSpPr>
          <p:spPr bwMode="auto">
            <a:xfrm>
              <a:off x="403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594" name="Rectangle 155"/>
            <p:cNvSpPr>
              <a:spLocks noChangeArrowheads="1"/>
            </p:cNvSpPr>
            <p:nvPr/>
          </p:nvSpPr>
          <p:spPr bwMode="auto">
            <a:xfrm>
              <a:off x="374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Н</a:t>
              </a:r>
            </a:p>
          </p:txBody>
        </p:sp>
        <p:sp>
          <p:nvSpPr>
            <p:cNvPr id="15595" name="Rectangle 156"/>
            <p:cNvSpPr>
              <a:spLocks noChangeArrowheads="1"/>
            </p:cNvSpPr>
            <p:nvPr/>
          </p:nvSpPr>
          <p:spPr bwMode="auto">
            <a:xfrm>
              <a:off x="345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А</a:t>
              </a:r>
            </a:p>
          </p:txBody>
        </p:sp>
        <p:sp>
          <p:nvSpPr>
            <p:cNvPr id="15596" name="Rectangle 157"/>
            <p:cNvSpPr>
              <a:spLocks noChangeArrowheads="1"/>
            </p:cNvSpPr>
            <p:nvPr/>
          </p:nvSpPr>
          <p:spPr bwMode="auto">
            <a:xfrm>
              <a:off x="316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Т</a:t>
              </a:r>
            </a:p>
          </p:txBody>
        </p:sp>
        <p:sp>
          <p:nvSpPr>
            <p:cNvPr id="15597" name="Rectangle 158"/>
            <p:cNvSpPr>
              <a:spLocks noChangeArrowheads="1"/>
            </p:cNvSpPr>
            <p:nvPr/>
          </p:nvSpPr>
          <p:spPr bwMode="auto">
            <a:xfrm>
              <a:off x="288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598" name="Rectangle 159"/>
            <p:cNvSpPr>
              <a:spLocks noChangeArrowheads="1"/>
            </p:cNvSpPr>
            <p:nvPr/>
          </p:nvSpPr>
          <p:spPr bwMode="auto">
            <a:xfrm>
              <a:off x="259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Р</a:t>
              </a:r>
            </a:p>
          </p:txBody>
        </p:sp>
        <p:sp>
          <p:nvSpPr>
            <p:cNvPr id="15599" name="Rectangle 160"/>
            <p:cNvSpPr>
              <a:spLocks noChangeArrowheads="1"/>
            </p:cNvSpPr>
            <p:nvPr/>
          </p:nvSpPr>
          <p:spPr bwMode="auto">
            <a:xfrm>
              <a:off x="230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Б</a:t>
              </a:r>
            </a:p>
          </p:txBody>
        </p:sp>
        <p:sp>
          <p:nvSpPr>
            <p:cNvPr id="15600" name="Rectangle 161"/>
            <p:cNvSpPr>
              <a:spLocks noChangeArrowheads="1"/>
            </p:cNvSpPr>
            <p:nvPr/>
          </p:nvSpPr>
          <p:spPr bwMode="auto">
            <a:xfrm>
              <a:off x="201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О</a:t>
              </a:r>
            </a:p>
          </p:txBody>
        </p:sp>
        <p:sp>
          <p:nvSpPr>
            <p:cNvPr id="15601" name="Rectangle 162"/>
            <p:cNvSpPr>
              <a:spLocks noChangeArrowheads="1"/>
            </p:cNvSpPr>
            <p:nvPr/>
          </p:nvSpPr>
          <p:spPr bwMode="auto">
            <a:xfrm>
              <a:off x="172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К</a:t>
              </a:r>
            </a:p>
          </p:txBody>
        </p:sp>
        <p:sp>
          <p:nvSpPr>
            <p:cNvPr id="15602" name="Rectangle 163"/>
            <p:cNvSpPr>
              <a:spLocks noChangeArrowheads="1"/>
            </p:cNvSpPr>
            <p:nvPr/>
          </p:nvSpPr>
          <p:spPr bwMode="auto">
            <a:xfrm>
              <a:off x="144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603" name="Rectangle 164"/>
            <p:cNvSpPr>
              <a:spLocks noChangeArrowheads="1"/>
            </p:cNvSpPr>
            <p:nvPr/>
          </p:nvSpPr>
          <p:spPr bwMode="auto">
            <a:xfrm>
              <a:off x="115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Л</a:t>
              </a:r>
            </a:p>
          </p:txBody>
        </p:sp>
        <p:sp>
          <p:nvSpPr>
            <p:cNvPr id="15604" name="Rectangle 165"/>
            <p:cNvSpPr>
              <a:spLocks noChangeArrowheads="1"/>
            </p:cNvSpPr>
            <p:nvPr/>
          </p:nvSpPr>
          <p:spPr bwMode="auto">
            <a:xfrm>
              <a:off x="57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05" name="Rectangle 166"/>
            <p:cNvSpPr>
              <a:spLocks noChangeArrowheads="1"/>
            </p:cNvSpPr>
            <p:nvPr/>
          </p:nvSpPr>
          <p:spPr bwMode="auto">
            <a:xfrm>
              <a:off x="86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06" name="Rectangle 167"/>
            <p:cNvSpPr>
              <a:spLocks noChangeArrowheads="1"/>
            </p:cNvSpPr>
            <p:nvPr/>
          </p:nvSpPr>
          <p:spPr bwMode="auto">
            <a:xfrm>
              <a:off x="115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07" name="Rectangle 168"/>
            <p:cNvSpPr>
              <a:spLocks noChangeArrowheads="1"/>
            </p:cNvSpPr>
            <p:nvPr/>
          </p:nvSpPr>
          <p:spPr bwMode="auto">
            <a:xfrm>
              <a:off x="144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08" name="Rectangle 169"/>
            <p:cNvSpPr>
              <a:spLocks noChangeArrowheads="1"/>
            </p:cNvSpPr>
            <p:nvPr/>
          </p:nvSpPr>
          <p:spPr bwMode="auto">
            <a:xfrm>
              <a:off x="1728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Н</a:t>
              </a:r>
            </a:p>
          </p:txBody>
        </p:sp>
        <p:sp>
          <p:nvSpPr>
            <p:cNvPr id="15609" name="Rectangle 170"/>
            <p:cNvSpPr>
              <a:spLocks noChangeArrowheads="1"/>
            </p:cNvSpPr>
            <p:nvPr/>
          </p:nvSpPr>
          <p:spPr bwMode="auto">
            <a:xfrm>
              <a:off x="230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0" name="Rectangle 171"/>
            <p:cNvSpPr>
              <a:spLocks noChangeArrowheads="1"/>
            </p:cNvSpPr>
            <p:nvPr/>
          </p:nvSpPr>
          <p:spPr bwMode="auto">
            <a:xfrm>
              <a:off x="57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1" name="Rectangle 172"/>
            <p:cNvSpPr>
              <a:spLocks noChangeArrowheads="1"/>
            </p:cNvSpPr>
            <p:nvPr/>
          </p:nvSpPr>
          <p:spPr bwMode="auto">
            <a:xfrm>
              <a:off x="576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2" name="Rectangle 173"/>
            <p:cNvSpPr>
              <a:spLocks noChangeArrowheads="1"/>
            </p:cNvSpPr>
            <p:nvPr/>
          </p:nvSpPr>
          <p:spPr bwMode="auto">
            <a:xfrm>
              <a:off x="57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3" name="Rectangle 174"/>
            <p:cNvSpPr>
              <a:spLocks noChangeArrowheads="1"/>
            </p:cNvSpPr>
            <p:nvPr/>
          </p:nvSpPr>
          <p:spPr bwMode="auto">
            <a:xfrm>
              <a:off x="57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4" name="Rectangle 175"/>
            <p:cNvSpPr>
              <a:spLocks noChangeArrowheads="1"/>
            </p:cNvSpPr>
            <p:nvPr/>
          </p:nvSpPr>
          <p:spPr bwMode="auto">
            <a:xfrm>
              <a:off x="576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5" name="Rectangle 176"/>
            <p:cNvSpPr>
              <a:spLocks noChangeArrowheads="1"/>
            </p:cNvSpPr>
            <p:nvPr/>
          </p:nvSpPr>
          <p:spPr bwMode="auto">
            <a:xfrm>
              <a:off x="230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6" name="Rectangle 177"/>
            <p:cNvSpPr>
              <a:spLocks noChangeArrowheads="1"/>
            </p:cNvSpPr>
            <p:nvPr/>
          </p:nvSpPr>
          <p:spPr bwMode="auto">
            <a:xfrm>
              <a:off x="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7" name="Rectangle 178"/>
            <p:cNvSpPr>
              <a:spLocks noChangeArrowheads="1"/>
            </p:cNvSpPr>
            <p:nvPr/>
          </p:nvSpPr>
          <p:spPr bwMode="auto">
            <a:xfrm>
              <a:off x="28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8" name="Rectangle 179"/>
            <p:cNvSpPr>
              <a:spLocks noChangeArrowheads="1"/>
            </p:cNvSpPr>
            <p:nvPr/>
          </p:nvSpPr>
          <p:spPr bwMode="auto">
            <a:xfrm>
              <a:off x="230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19" name="Rectangle 180"/>
            <p:cNvSpPr>
              <a:spLocks noChangeArrowheads="1"/>
            </p:cNvSpPr>
            <p:nvPr/>
          </p:nvSpPr>
          <p:spPr bwMode="auto">
            <a:xfrm>
              <a:off x="230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0" name="Rectangle 181"/>
            <p:cNvSpPr>
              <a:spLocks noChangeArrowheads="1"/>
            </p:cNvSpPr>
            <p:nvPr/>
          </p:nvSpPr>
          <p:spPr bwMode="auto">
            <a:xfrm>
              <a:off x="230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1" name="Rectangle 182"/>
            <p:cNvSpPr>
              <a:spLocks noChangeArrowheads="1"/>
            </p:cNvSpPr>
            <p:nvPr/>
          </p:nvSpPr>
          <p:spPr bwMode="auto">
            <a:xfrm>
              <a:off x="432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2" name="Rectangle 183"/>
            <p:cNvSpPr>
              <a:spLocks noChangeArrowheads="1"/>
            </p:cNvSpPr>
            <p:nvPr/>
          </p:nvSpPr>
          <p:spPr bwMode="auto">
            <a:xfrm>
              <a:off x="115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3" name="Rectangle 184"/>
            <p:cNvSpPr>
              <a:spLocks noChangeArrowheads="1"/>
            </p:cNvSpPr>
            <p:nvPr/>
          </p:nvSpPr>
          <p:spPr bwMode="auto">
            <a:xfrm>
              <a:off x="144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4" name="Rectangle 185"/>
            <p:cNvSpPr>
              <a:spLocks noChangeArrowheads="1"/>
            </p:cNvSpPr>
            <p:nvPr/>
          </p:nvSpPr>
          <p:spPr bwMode="auto">
            <a:xfrm>
              <a:off x="1728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5" name="Rectangle 186"/>
            <p:cNvSpPr>
              <a:spLocks noChangeArrowheads="1"/>
            </p:cNvSpPr>
            <p:nvPr/>
          </p:nvSpPr>
          <p:spPr bwMode="auto">
            <a:xfrm>
              <a:off x="201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6" name="Rectangle 187"/>
            <p:cNvSpPr>
              <a:spLocks noChangeArrowheads="1"/>
            </p:cNvSpPr>
            <p:nvPr/>
          </p:nvSpPr>
          <p:spPr bwMode="auto">
            <a:xfrm>
              <a:off x="230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7" name="Rectangle 188"/>
            <p:cNvSpPr>
              <a:spLocks noChangeArrowheads="1"/>
            </p:cNvSpPr>
            <p:nvPr/>
          </p:nvSpPr>
          <p:spPr bwMode="auto">
            <a:xfrm>
              <a:off x="230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8" name="Rectangle 189"/>
            <p:cNvSpPr>
              <a:spLocks noChangeArrowheads="1"/>
            </p:cNvSpPr>
            <p:nvPr/>
          </p:nvSpPr>
          <p:spPr bwMode="auto">
            <a:xfrm>
              <a:off x="230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29" name="Rectangle 190"/>
            <p:cNvSpPr>
              <a:spLocks noChangeArrowheads="1"/>
            </p:cNvSpPr>
            <p:nvPr/>
          </p:nvSpPr>
          <p:spPr bwMode="auto">
            <a:xfrm>
              <a:off x="4320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0" name="Rectangle 191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1" name="Rectangle 192"/>
            <p:cNvSpPr>
              <a:spLocks noChangeArrowheads="1"/>
            </p:cNvSpPr>
            <p:nvPr/>
          </p:nvSpPr>
          <p:spPr bwMode="auto">
            <a:xfrm>
              <a:off x="345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2" name="Rectangle 193"/>
            <p:cNvSpPr>
              <a:spLocks noChangeArrowheads="1"/>
            </p:cNvSpPr>
            <p:nvPr/>
          </p:nvSpPr>
          <p:spPr bwMode="auto">
            <a:xfrm>
              <a:off x="374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3" name="Rectangle 194"/>
            <p:cNvSpPr>
              <a:spLocks noChangeArrowheads="1"/>
            </p:cNvSpPr>
            <p:nvPr/>
          </p:nvSpPr>
          <p:spPr bwMode="auto">
            <a:xfrm>
              <a:off x="288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4" name="Rectangle 195"/>
            <p:cNvSpPr>
              <a:spLocks noChangeArrowheads="1"/>
            </p:cNvSpPr>
            <p:nvPr/>
          </p:nvSpPr>
          <p:spPr bwMode="auto">
            <a:xfrm>
              <a:off x="259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5" name="Rectangle 196"/>
            <p:cNvSpPr>
              <a:spLocks noChangeArrowheads="1"/>
            </p:cNvSpPr>
            <p:nvPr/>
          </p:nvSpPr>
          <p:spPr bwMode="auto">
            <a:xfrm>
              <a:off x="403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6" name="Rectangle 197"/>
            <p:cNvSpPr>
              <a:spLocks noChangeArrowheads="1"/>
            </p:cNvSpPr>
            <p:nvPr/>
          </p:nvSpPr>
          <p:spPr bwMode="auto">
            <a:xfrm>
              <a:off x="4320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7" name="Rectangle 198"/>
            <p:cNvSpPr>
              <a:spLocks noChangeArrowheads="1"/>
            </p:cNvSpPr>
            <p:nvPr/>
          </p:nvSpPr>
          <p:spPr bwMode="auto">
            <a:xfrm>
              <a:off x="403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8" name="Rectangle 199"/>
            <p:cNvSpPr>
              <a:spLocks noChangeArrowheads="1"/>
            </p:cNvSpPr>
            <p:nvPr/>
          </p:nvSpPr>
          <p:spPr bwMode="auto">
            <a:xfrm>
              <a:off x="432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39" name="Rectangle 200"/>
            <p:cNvSpPr>
              <a:spLocks noChangeArrowheads="1"/>
            </p:cNvSpPr>
            <p:nvPr/>
          </p:nvSpPr>
          <p:spPr bwMode="auto">
            <a:xfrm>
              <a:off x="374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0" name="Rectangle 201"/>
            <p:cNvSpPr>
              <a:spLocks noChangeArrowheads="1"/>
            </p:cNvSpPr>
            <p:nvPr/>
          </p:nvSpPr>
          <p:spPr bwMode="auto">
            <a:xfrm>
              <a:off x="3168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1" name="Rectangle 202"/>
            <p:cNvSpPr>
              <a:spLocks noChangeArrowheads="1"/>
            </p:cNvSpPr>
            <p:nvPr/>
          </p:nvSpPr>
          <p:spPr bwMode="auto">
            <a:xfrm>
              <a:off x="345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2" name="Rectangle 203"/>
            <p:cNvSpPr>
              <a:spLocks noChangeArrowheads="1"/>
            </p:cNvSpPr>
            <p:nvPr/>
          </p:nvSpPr>
          <p:spPr bwMode="auto">
            <a:xfrm>
              <a:off x="374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3" name="Rectangle 204"/>
            <p:cNvSpPr>
              <a:spLocks noChangeArrowheads="1"/>
            </p:cNvSpPr>
            <p:nvPr/>
          </p:nvSpPr>
          <p:spPr bwMode="auto">
            <a:xfrm>
              <a:off x="432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4" name="Rectangle 205"/>
            <p:cNvSpPr>
              <a:spLocks noChangeArrowheads="1"/>
            </p:cNvSpPr>
            <p:nvPr/>
          </p:nvSpPr>
          <p:spPr bwMode="auto">
            <a:xfrm>
              <a:off x="432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5" name="Rectangle 206"/>
            <p:cNvSpPr>
              <a:spLocks noChangeArrowheads="1"/>
            </p:cNvSpPr>
            <p:nvPr/>
          </p:nvSpPr>
          <p:spPr bwMode="auto">
            <a:xfrm>
              <a:off x="374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6" name="Rectangle 207"/>
            <p:cNvSpPr>
              <a:spLocks noChangeArrowheads="1"/>
            </p:cNvSpPr>
            <p:nvPr/>
          </p:nvSpPr>
          <p:spPr bwMode="auto">
            <a:xfrm>
              <a:off x="4032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7" name="Rectangle 208"/>
            <p:cNvSpPr>
              <a:spLocks noChangeArrowheads="1"/>
            </p:cNvSpPr>
            <p:nvPr/>
          </p:nvSpPr>
          <p:spPr bwMode="auto">
            <a:xfrm>
              <a:off x="518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8" name="Rectangle 209"/>
            <p:cNvSpPr>
              <a:spLocks noChangeArrowheads="1"/>
            </p:cNvSpPr>
            <p:nvPr/>
          </p:nvSpPr>
          <p:spPr bwMode="auto">
            <a:xfrm>
              <a:off x="518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49" name="Rectangle 210"/>
            <p:cNvSpPr>
              <a:spLocks noChangeArrowheads="1"/>
            </p:cNvSpPr>
            <p:nvPr/>
          </p:nvSpPr>
          <p:spPr bwMode="auto">
            <a:xfrm>
              <a:off x="489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0" name="Rectangle 211"/>
            <p:cNvSpPr>
              <a:spLocks noChangeArrowheads="1"/>
            </p:cNvSpPr>
            <p:nvPr/>
          </p:nvSpPr>
          <p:spPr bwMode="auto">
            <a:xfrm>
              <a:off x="460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1" name="Rectangle 212"/>
            <p:cNvSpPr>
              <a:spLocks noChangeArrowheads="1"/>
            </p:cNvSpPr>
            <p:nvPr/>
          </p:nvSpPr>
          <p:spPr bwMode="auto">
            <a:xfrm>
              <a:off x="547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2" name="Rectangle 213"/>
            <p:cNvSpPr>
              <a:spLocks noChangeArrowheads="1"/>
            </p:cNvSpPr>
            <p:nvPr/>
          </p:nvSpPr>
          <p:spPr bwMode="auto">
            <a:xfrm>
              <a:off x="518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3" name="Rectangle 214"/>
            <p:cNvSpPr>
              <a:spLocks noChangeArrowheads="1"/>
            </p:cNvSpPr>
            <p:nvPr/>
          </p:nvSpPr>
          <p:spPr bwMode="auto">
            <a:xfrm>
              <a:off x="518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4" name="Rectangle 215"/>
            <p:cNvSpPr>
              <a:spLocks noChangeArrowheads="1"/>
            </p:cNvSpPr>
            <p:nvPr/>
          </p:nvSpPr>
          <p:spPr bwMode="auto">
            <a:xfrm>
              <a:off x="518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5" name="Rectangle 216"/>
            <p:cNvSpPr>
              <a:spLocks noChangeArrowheads="1"/>
            </p:cNvSpPr>
            <p:nvPr/>
          </p:nvSpPr>
          <p:spPr bwMode="auto">
            <a:xfrm>
              <a:off x="518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6" name="Rectangle 217"/>
            <p:cNvSpPr>
              <a:spLocks noChangeArrowheads="1"/>
            </p:cNvSpPr>
            <p:nvPr/>
          </p:nvSpPr>
          <p:spPr bwMode="auto">
            <a:xfrm>
              <a:off x="518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7" name="Rectangle 218"/>
            <p:cNvSpPr>
              <a:spLocks noChangeArrowheads="1"/>
            </p:cNvSpPr>
            <p:nvPr/>
          </p:nvSpPr>
          <p:spPr bwMode="auto">
            <a:xfrm>
              <a:off x="518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8" name="Rectangle 219"/>
            <p:cNvSpPr>
              <a:spLocks noChangeArrowheads="1"/>
            </p:cNvSpPr>
            <p:nvPr/>
          </p:nvSpPr>
          <p:spPr bwMode="auto">
            <a:xfrm>
              <a:off x="518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59" name="Rectangle 220"/>
            <p:cNvSpPr>
              <a:spLocks noChangeArrowheads="1"/>
            </p:cNvSpPr>
            <p:nvPr/>
          </p:nvSpPr>
          <p:spPr bwMode="auto">
            <a:xfrm>
              <a:off x="432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Я</a:t>
              </a:r>
            </a:p>
          </p:txBody>
        </p:sp>
        <p:sp>
          <p:nvSpPr>
            <p:cNvPr id="15660" name="Rectangle 221"/>
            <p:cNvSpPr>
              <a:spLocks noChangeArrowheads="1"/>
            </p:cNvSpPr>
            <p:nvPr/>
          </p:nvSpPr>
          <p:spPr bwMode="auto">
            <a:xfrm>
              <a:off x="576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661" name="Rectangle 222"/>
            <p:cNvSpPr>
              <a:spLocks noChangeArrowheads="1"/>
            </p:cNvSpPr>
            <p:nvPr/>
          </p:nvSpPr>
          <p:spPr bwMode="auto">
            <a:xfrm>
              <a:off x="288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</p:grpSp>
      <p:grpSp>
        <p:nvGrpSpPr>
          <p:cNvPr id="15367" name="Group 149"/>
          <p:cNvGrpSpPr>
            <a:grpSpLocks/>
          </p:cNvGrpSpPr>
          <p:nvPr/>
        </p:nvGrpSpPr>
        <p:grpSpPr bwMode="auto">
          <a:xfrm>
            <a:off x="0" y="990600"/>
            <a:ext cx="9144000" cy="4114800"/>
            <a:chOff x="0" y="624"/>
            <a:chExt cx="5760" cy="2592"/>
          </a:xfrm>
        </p:grpSpPr>
        <p:sp>
          <p:nvSpPr>
            <p:cNvPr id="15516" name="Rectangle 150"/>
            <p:cNvSpPr>
              <a:spLocks noChangeArrowheads="1"/>
            </p:cNvSpPr>
            <p:nvPr/>
          </p:nvSpPr>
          <p:spPr bwMode="auto">
            <a:xfrm>
              <a:off x="57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В</a:t>
              </a:r>
            </a:p>
          </p:txBody>
        </p:sp>
        <p:sp>
          <p:nvSpPr>
            <p:cNvPr id="15517" name="Rectangle 151"/>
            <p:cNvSpPr>
              <a:spLocks noChangeArrowheads="1"/>
            </p:cNvSpPr>
            <p:nvPr/>
          </p:nvSpPr>
          <p:spPr bwMode="auto">
            <a:xfrm>
              <a:off x="86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Е</a:t>
              </a:r>
            </a:p>
          </p:txBody>
        </p:sp>
        <p:sp>
          <p:nvSpPr>
            <p:cNvPr id="15518" name="Rectangle 152"/>
            <p:cNvSpPr>
              <a:spLocks noChangeArrowheads="1"/>
            </p:cNvSpPr>
            <p:nvPr/>
          </p:nvSpPr>
          <p:spPr bwMode="auto">
            <a:xfrm>
              <a:off x="172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О</a:t>
              </a:r>
            </a:p>
          </p:txBody>
        </p:sp>
        <p:sp>
          <p:nvSpPr>
            <p:cNvPr id="15519" name="Rectangle 153"/>
            <p:cNvSpPr>
              <a:spLocks noChangeArrowheads="1"/>
            </p:cNvSpPr>
            <p:nvPr/>
          </p:nvSpPr>
          <p:spPr bwMode="auto">
            <a:xfrm>
              <a:off x="1728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Х</a:t>
              </a:r>
            </a:p>
          </p:txBody>
        </p:sp>
        <p:sp>
          <p:nvSpPr>
            <p:cNvPr id="15520" name="Rectangle 154"/>
            <p:cNvSpPr>
              <a:spLocks noChangeArrowheads="1"/>
            </p:cNvSpPr>
            <p:nvPr/>
          </p:nvSpPr>
          <p:spPr bwMode="auto">
            <a:xfrm>
              <a:off x="403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521" name="Rectangle 155"/>
            <p:cNvSpPr>
              <a:spLocks noChangeArrowheads="1"/>
            </p:cNvSpPr>
            <p:nvPr/>
          </p:nvSpPr>
          <p:spPr bwMode="auto">
            <a:xfrm>
              <a:off x="374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Н</a:t>
              </a:r>
            </a:p>
          </p:txBody>
        </p:sp>
        <p:sp>
          <p:nvSpPr>
            <p:cNvPr id="15522" name="Rectangle 156"/>
            <p:cNvSpPr>
              <a:spLocks noChangeArrowheads="1"/>
            </p:cNvSpPr>
            <p:nvPr/>
          </p:nvSpPr>
          <p:spPr bwMode="auto">
            <a:xfrm>
              <a:off x="345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А</a:t>
              </a:r>
            </a:p>
          </p:txBody>
        </p:sp>
        <p:sp>
          <p:nvSpPr>
            <p:cNvPr id="15523" name="Rectangle 157"/>
            <p:cNvSpPr>
              <a:spLocks noChangeArrowheads="1"/>
            </p:cNvSpPr>
            <p:nvPr/>
          </p:nvSpPr>
          <p:spPr bwMode="auto">
            <a:xfrm>
              <a:off x="316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Т</a:t>
              </a:r>
            </a:p>
          </p:txBody>
        </p:sp>
        <p:sp>
          <p:nvSpPr>
            <p:cNvPr id="15524" name="Rectangle 158"/>
            <p:cNvSpPr>
              <a:spLocks noChangeArrowheads="1"/>
            </p:cNvSpPr>
            <p:nvPr/>
          </p:nvSpPr>
          <p:spPr bwMode="auto">
            <a:xfrm>
              <a:off x="288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525" name="Rectangle 159"/>
            <p:cNvSpPr>
              <a:spLocks noChangeArrowheads="1"/>
            </p:cNvSpPr>
            <p:nvPr/>
          </p:nvSpPr>
          <p:spPr bwMode="auto">
            <a:xfrm>
              <a:off x="259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Р</a:t>
              </a:r>
            </a:p>
          </p:txBody>
        </p:sp>
        <p:sp>
          <p:nvSpPr>
            <p:cNvPr id="15526" name="Rectangle 160"/>
            <p:cNvSpPr>
              <a:spLocks noChangeArrowheads="1"/>
            </p:cNvSpPr>
            <p:nvPr/>
          </p:nvSpPr>
          <p:spPr bwMode="auto">
            <a:xfrm>
              <a:off x="230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Б</a:t>
              </a:r>
            </a:p>
          </p:txBody>
        </p:sp>
        <p:sp>
          <p:nvSpPr>
            <p:cNvPr id="15527" name="Rectangle 161"/>
            <p:cNvSpPr>
              <a:spLocks noChangeArrowheads="1"/>
            </p:cNvSpPr>
            <p:nvPr/>
          </p:nvSpPr>
          <p:spPr bwMode="auto">
            <a:xfrm>
              <a:off x="201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О</a:t>
              </a:r>
            </a:p>
          </p:txBody>
        </p:sp>
        <p:sp>
          <p:nvSpPr>
            <p:cNvPr id="15528" name="Rectangle 162"/>
            <p:cNvSpPr>
              <a:spLocks noChangeArrowheads="1"/>
            </p:cNvSpPr>
            <p:nvPr/>
          </p:nvSpPr>
          <p:spPr bwMode="auto">
            <a:xfrm>
              <a:off x="172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К</a:t>
              </a:r>
            </a:p>
          </p:txBody>
        </p:sp>
        <p:sp>
          <p:nvSpPr>
            <p:cNvPr id="15529" name="Rectangle 163"/>
            <p:cNvSpPr>
              <a:spLocks noChangeArrowheads="1"/>
            </p:cNvSpPr>
            <p:nvPr/>
          </p:nvSpPr>
          <p:spPr bwMode="auto">
            <a:xfrm>
              <a:off x="144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530" name="Rectangle 164"/>
            <p:cNvSpPr>
              <a:spLocks noChangeArrowheads="1"/>
            </p:cNvSpPr>
            <p:nvPr/>
          </p:nvSpPr>
          <p:spPr bwMode="auto">
            <a:xfrm>
              <a:off x="115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Л</a:t>
              </a:r>
            </a:p>
          </p:txBody>
        </p:sp>
        <p:sp>
          <p:nvSpPr>
            <p:cNvPr id="15531" name="Rectangle 165"/>
            <p:cNvSpPr>
              <a:spLocks noChangeArrowheads="1"/>
            </p:cNvSpPr>
            <p:nvPr/>
          </p:nvSpPr>
          <p:spPr bwMode="auto">
            <a:xfrm>
              <a:off x="57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2" name="Rectangle 166"/>
            <p:cNvSpPr>
              <a:spLocks noChangeArrowheads="1"/>
            </p:cNvSpPr>
            <p:nvPr/>
          </p:nvSpPr>
          <p:spPr bwMode="auto">
            <a:xfrm>
              <a:off x="86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3" name="Rectangle 167"/>
            <p:cNvSpPr>
              <a:spLocks noChangeArrowheads="1"/>
            </p:cNvSpPr>
            <p:nvPr/>
          </p:nvSpPr>
          <p:spPr bwMode="auto">
            <a:xfrm>
              <a:off x="115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4" name="Rectangle 168"/>
            <p:cNvSpPr>
              <a:spLocks noChangeArrowheads="1"/>
            </p:cNvSpPr>
            <p:nvPr/>
          </p:nvSpPr>
          <p:spPr bwMode="auto">
            <a:xfrm>
              <a:off x="144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5" name="Rectangle 169"/>
            <p:cNvSpPr>
              <a:spLocks noChangeArrowheads="1"/>
            </p:cNvSpPr>
            <p:nvPr/>
          </p:nvSpPr>
          <p:spPr bwMode="auto">
            <a:xfrm>
              <a:off x="1728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Н</a:t>
              </a:r>
            </a:p>
          </p:txBody>
        </p:sp>
        <p:sp>
          <p:nvSpPr>
            <p:cNvPr id="15536" name="Rectangle 170"/>
            <p:cNvSpPr>
              <a:spLocks noChangeArrowheads="1"/>
            </p:cNvSpPr>
            <p:nvPr/>
          </p:nvSpPr>
          <p:spPr bwMode="auto">
            <a:xfrm>
              <a:off x="230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7" name="Rectangle 171"/>
            <p:cNvSpPr>
              <a:spLocks noChangeArrowheads="1"/>
            </p:cNvSpPr>
            <p:nvPr/>
          </p:nvSpPr>
          <p:spPr bwMode="auto">
            <a:xfrm>
              <a:off x="57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8" name="Rectangle 172"/>
            <p:cNvSpPr>
              <a:spLocks noChangeArrowheads="1"/>
            </p:cNvSpPr>
            <p:nvPr/>
          </p:nvSpPr>
          <p:spPr bwMode="auto">
            <a:xfrm>
              <a:off x="576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39" name="Rectangle 173"/>
            <p:cNvSpPr>
              <a:spLocks noChangeArrowheads="1"/>
            </p:cNvSpPr>
            <p:nvPr/>
          </p:nvSpPr>
          <p:spPr bwMode="auto">
            <a:xfrm>
              <a:off x="57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0" name="Rectangle 174"/>
            <p:cNvSpPr>
              <a:spLocks noChangeArrowheads="1"/>
            </p:cNvSpPr>
            <p:nvPr/>
          </p:nvSpPr>
          <p:spPr bwMode="auto">
            <a:xfrm>
              <a:off x="57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1" name="Rectangle 175"/>
            <p:cNvSpPr>
              <a:spLocks noChangeArrowheads="1"/>
            </p:cNvSpPr>
            <p:nvPr/>
          </p:nvSpPr>
          <p:spPr bwMode="auto">
            <a:xfrm>
              <a:off x="576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2" name="Rectangle 176"/>
            <p:cNvSpPr>
              <a:spLocks noChangeArrowheads="1"/>
            </p:cNvSpPr>
            <p:nvPr/>
          </p:nvSpPr>
          <p:spPr bwMode="auto">
            <a:xfrm>
              <a:off x="230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3" name="Rectangle 177"/>
            <p:cNvSpPr>
              <a:spLocks noChangeArrowheads="1"/>
            </p:cNvSpPr>
            <p:nvPr/>
          </p:nvSpPr>
          <p:spPr bwMode="auto">
            <a:xfrm>
              <a:off x="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4" name="Rectangle 178"/>
            <p:cNvSpPr>
              <a:spLocks noChangeArrowheads="1"/>
            </p:cNvSpPr>
            <p:nvPr/>
          </p:nvSpPr>
          <p:spPr bwMode="auto">
            <a:xfrm>
              <a:off x="28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5" name="Rectangle 179"/>
            <p:cNvSpPr>
              <a:spLocks noChangeArrowheads="1"/>
            </p:cNvSpPr>
            <p:nvPr/>
          </p:nvSpPr>
          <p:spPr bwMode="auto">
            <a:xfrm>
              <a:off x="230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6" name="Rectangle 180"/>
            <p:cNvSpPr>
              <a:spLocks noChangeArrowheads="1"/>
            </p:cNvSpPr>
            <p:nvPr/>
          </p:nvSpPr>
          <p:spPr bwMode="auto">
            <a:xfrm>
              <a:off x="230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7" name="Rectangle 181"/>
            <p:cNvSpPr>
              <a:spLocks noChangeArrowheads="1"/>
            </p:cNvSpPr>
            <p:nvPr/>
          </p:nvSpPr>
          <p:spPr bwMode="auto">
            <a:xfrm>
              <a:off x="230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8" name="Rectangle 182"/>
            <p:cNvSpPr>
              <a:spLocks noChangeArrowheads="1"/>
            </p:cNvSpPr>
            <p:nvPr/>
          </p:nvSpPr>
          <p:spPr bwMode="auto">
            <a:xfrm>
              <a:off x="432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49" name="Rectangle 183"/>
            <p:cNvSpPr>
              <a:spLocks noChangeArrowheads="1"/>
            </p:cNvSpPr>
            <p:nvPr/>
          </p:nvSpPr>
          <p:spPr bwMode="auto">
            <a:xfrm>
              <a:off x="115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0" name="Rectangle 184"/>
            <p:cNvSpPr>
              <a:spLocks noChangeArrowheads="1"/>
            </p:cNvSpPr>
            <p:nvPr/>
          </p:nvSpPr>
          <p:spPr bwMode="auto">
            <a:xfrm>
              <a:off x="144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1" name="Rectangle 185"/>
            <p:cNvSpPr>
              <a:spLocks noChangeArrowheads="1"/>
            </p:cNvSpPr>
            <p:nvPr/>
          </p:nvSpPr>
          <p:spPr bwMode="auto">
            <a:xfrm>
              <a:off x="1728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2" name="Rectangle 186"/>
            <p:cNvSpPr>
              <a:spLocks noChangeArrowheads="1"/>
            </p:cNvSpPr>
            <p:nvPr/>
          </p:nvSpPr>
          <p:spPr bwMode="auto">
            <a:xfrm>
              <a:off x="201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3" name="Rectangle 187"/>
            <p:cNvSpPr>
              <a:spLocks noChangeArrowheads="1"/>
            </p:cNvSpPr>
            <p:nvPr/>
          </p:nvSpPr>
          <p:spPr bwMode="auto">
            <a:xfrm>
              <a:off x="230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4" name="Rectangle 188"/>
            <p:cNvSpPr>
              <a:spLocks noChangeArrowheads="1"/>
            </p:cNvSpPr>
            <p:nvPr/>
          </p:nvSpPr>
          <p:spPr bwMode="auto">
            <a:xfrm>
              <a:off x="230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5" name="Rectangle 189"/>
            <p:cNvSpPr>
              <a:spLocks noChangeArrowheads="1"/>
            </p:cNvSpPr>
            <p:nvPr/>
          </p:nvSpPr>
          <p:spPr bwMode="auto">
            <a:xfrm>
              <a:off x="230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6" name="Rectangle 190"/>
            <p:cNvSpPr>
              <a:spLocks noChangeArrowheads="1"/>
            </p:cNvSpPr>
            <p:nvPr/>
          </p:nvSpPr>
          <p:spPr bwMode="auto">
            <a:xfrm>
              <a:off x="4320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7" name="Rectangle 191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8" name="Rectangle 192"/>
            <p:cNvSpPr>
              <a:spLocks noChangeArrowheads="1"/>
            </p:cNvSpPr>
            <p:nvPr/>
          </p:nvSpPr>
          <p:spPr bwMode="auto">
            <a:xfrm>
              <a:off x="345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59" name="Rectangle 193"/>
            <p:cNvSpPr>
              <a:spLocks noChangeArrowheads="1"/>
            </p:cNvSpPr>
            <p:nvPr/>
          </p:nvSpPr>
          <p:spPr bwMode="auto">
            <a:xfrm>
              <a:off x="374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0" name="Rectangle 194"/>
            <p:cNvSpPr>
              <a:spLocks noChangeArrowheads="1"/>
            </p:cNvSpPr>
            <p:nvPr/>
          </p:nvSpPr>
          <p:spPr bwMode="auto">
            <a:xfrm>
              <a:off x="288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1" name="Rectangle 195"/>
            <p:cNvSpPr>
              <a:spLocks noChangeArrowheads="1"/>
            </p:cNvSpPr>
            <p:nvPr/>
          </p:nvSpPr>
          <p:spPr bwMode="auto">
            <a:xfrm>
              <a:off x="259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2" name="Rectangle 196"/>
            <p:cNvSpPr>
              <a:spLocks noChangeArrowheads="1"/>
            </p:cNvSpPr>
            <p:nvPr/>
          </p:nvSpPr>
          <p:spPr bwMode="auto">
            <a:xfrm>
              <a:off x="403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3" name="Rectangle 197"/>
            <p:cNvSpPr>
              <a:spLocks noChangeArrowheads="1"/>
            </p:cNvSpPr>
            <p:nvPr/>
          </p:nvSpPr>
          <p:spPr bwMode="auto">
            <a:xfrm>
              <a:off x="4320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4" name="Rectangle 198"/>
            <p:cNvSpPr>
              <a:spLocks noChangeArrowheads="1"/>
            </p:cNvSpPr>
            <p:nvPr/>
          </p:nvSpPr>
          <p:spPr bwMode="auto">
            <a:xfrm>
              <a:off x="403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5" name="Rectangle 199"/>
            <p:cNvSpPr>
              <a:spLocks noChangeArrowheads="1"/>
            </p:cNvSpPr>
            <p:nvPr/>
          </p:nvSpPr>
          <p:spPr bwMode="auto">
            <a:xfrm>
              <a:off x="432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6" name="Rectangle 200"/>
            <p:cNvSpPr>
              <a:spLocks noChangeArrowheads="1"/>
            </p:cNvSpPr>
            <p:nvPr/>
          </p:nvSpPr>
          <p:spPr bwMode="auto">
            <a:xfrm>
              <a:off x="374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7" name="Rectangle 201"/>
            <p:cNvSpPr>
              <a:spLocks noChangeArrowheads="1"/>
            </p:cNvSpPr>
            <p:nvPr/>
          </p:nvSpPr>
          <p:spPr bwMode="auto">
            <a:xfrm>
              <a:off x="3168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8" name="Rectangle 202"/>
            <p:cNvSpPr>
              <a:spLocks noChangeArrowheads="1"/>
            </p:cNvSpPr>
            <p:nvPr/>
          </p:nvSpPr>
          <p:spPr bwMode="auto">
            <a:xfrm>
              <a:off x="345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69" name="Rectangle 203"/>
            <p:cNvSpPr>
              <a:spLocks noChangeArrowheads="1"/>
            </p:cNvSpPr>
            <p:nvPr/>
          </p:nvSpPr>
          <p:spPr bwMode="auto">
            <a:xfrm>
              <a:off x="374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0" name="Rectangle 204"/>
            <p:cNvSpPr>
              <a:spLocks noChangeArrowheads="1"/>
            </p:cNvSpPr>
            <p:nvPr/>
          </p:nvSpPr>
          <p:spPr bwMode="auto">
            <a:xfrm>
              <a:off x="432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1" name="Rectangle 205"/>
            <p:cNvSpPr>
              <a:spLocks noChangeArrowheads="1"/>
            </p:cNvSpPr>
            <p:nvPr/>
          </p:nvSpPr>
          <p:spPr bwMode="auto">
            <a:xfrm>
              <a:off x="432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2" name="Rectangle 206"/>
            <p:cNvSpPr>
              <a:spLocks noChangeArrowheads="1"/>
            </p:cNvSpPr>
            <p:nvPr/>
          </p:nvSpPr>
          <p:spPr bwMode="auto">
            <a:xfrm>
              <a:off x="374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3" name="Rectangle 207"/>
            <p:cNvSpPr>
              <a:spLocks noChangeArrowheads="1"/>
            </p:cNvSpPr>
            <p:nvPr/>
          </p:nvSpPr>
          <p:spPr bwMode="auto">
            <a:xfrm>
              <a:off x="4032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4" name="Rectangle 208"/>
            <p:cNvSpPr>
              <a:spLocks noChangeArrowheads="1"/>
            </p:cNvSpPr>
            <p:nvPr/>
          </p:nvSpPr>
          <p:spPr bwMode="auto">
            <a:xfrm>
              <a:off x="518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5" name="Rectangle 209"/>
            <p:cNvSpPr>
              <a:spLocks noChangeArrowheads="1"/>
            </p:cNvSpPr>
            <p:nvPr/>
          </p:nvSpPr>
          <p:spPr bwMode="auto">
            <a:xfrm>
              <a:off x="518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6" name="Rectangle 210"/>
            <p:cNvSpPr>
              <a:spLocks noChangeArrowheads="1"/>
            </p:cNvSpPr>
            <p:nvPr/>
          </p:nvSpPr>
          <p:spPr bwMode="auto">
            <a:xfrm>
              <a:off x="489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7" name="Rectangle 211"/>
            <p:cNvSpPr>
              <a:spLocks noChangeArrowheads="1"/>
            </p:cNvSpPr>
            <p:nvPr/>
          </p:nvSpPr>
          <p:spPr bwMode="auto">
            <a:xfrm>
              <a:off x="460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8" name="Rectangle 212"/>
            <p:cNvSpPr>
              <a:spLocks noChangeArrowheads="1"/>
            </p:cNvSpPr>
            <p:nvPr/>
          </p:nvSpPr>
          <p:spPr bwMode="auto">
            <a:xfrm>
              <a:off x="547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79" name="Rectangle 213"/>
            <p:cNvSpPr>
              <a:spLocks noChangeArrowheads="1"/>
            </p:cNvSpPr>
            <p:nvPr/>
          </p:nvSpPr>
          <p:spPr bwMode="auto">
            <a:xfrm>
              <a:off x="518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0" name="Rectangle 214"/>
            <p:cNvSpPr>
              <a:spLocks noChangeArrowheads="1"/>
            </p:cNvSpPr>
            <p:nvPr/>
          </p:nvSpPr>
          <p:spPr bwMode="auto">
            <a:xfrm>
              <a:off x="518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1" name="Rectangle 215"/>
            <p:cNvSpPr>
              <a:spLocks noChangeArrowheads="1"/>
            </p:cNvSpPr>
            <p:nvPr/>
          </p:nvSpPr>
          <p:spPr bwMode="auto">
            <a:xfrm>
              <a:off x="518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2" name="Rectangle 216"/>
            <p:cNvSpPr>
              <a:spLocks noChangeArrowheads="1"/>
            </p:cNvSpPr>
            <p:nvPr/>
          </p:nvSpPr>
          <p:spPr bwMode="auto">
            <a:xfrm>
              <a:off x="518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3" name="Rectangle 217"/>
            <p:cNvSpPr>
              <a:spLocks noChangeArrowheads="1"/>
            </p:cNvSpPr>
            <p:nvPr/>
          </p:nvSpPr>
          <p:spPr bwMode="auto">
            <a:xfrm>
              <a:off x="518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4" name="Rectangle 218"/>
            <p:cNvSpPr>
              <a:spLocks noChangeArrowheads="1"/>
            </p:cNvSpPr>
            <p:nvPr/>
          </p:nvSpPr>
          <p:spPr bwMode="auto">
            <a:xfrm>
              <a:off x="518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5" name="Rectangle 219"/>
            <p:cNvSpPr>
              <a:spLocks noChangeArrowheads="1"/>
            </p:cNvSpPr>
            <p:nvPr/>
          </p:nvSpPr>
          <p:spPr bwMode="auto">
            <a:xfrm>
              <a:off x="518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6" name="Rectangle 220"/>
            <p:cNvSpPr>
              <a:spLocks noChangeArrowheads="1"/>
            </p:cNvSpPr>
            <p:nvPr/>
          </p:nvSpPr>
          <p:spPr bwMode="auto">
            <a:xfrm>
              <a:off x="432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Я</a:t>
              </a:r>
            </a:p>
          </p:txBody>
        </p:sp>
        <p:sp>
          <p:nvSpPr>
            <p:cNvPr id="15587" name="Rectangle 221"/>
            <p:cNvSpPr>
              <a:spLocks noChangeArrowheads="1"/>
            </p:cNvSpPr>
            <p:nvPr/>
          </p:nvSpPr>
          <p:spPr bwMode="auto">
            <a:xfrm>
              <a:off x="576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88" name="Rectangle 222"/>
            <p:cNvSpPr>
              <a:spLocks noChangeArrowheads="1"/>
            </p:cNvSpPr>
            <p:nvPr/>
          </p:nvSpPr>
          <p:spPr bwMode="auto">
            <a:xfrm>
              <a:off x="288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</p:grpSp>
      <p:grpSp>
        <p:nvGrpSpPr>
          <p:cNvPr id="15368" name="Group 149"/>
          <p:cNvGrpSpPr>
            <a:grpSpLocks/>
          </p:cNvGrpSpPr>
          <p:nvPr/>
        </p:nvGrpSpPr>
        <p:grpSpPr bwMode="auto">
          <a:xfrm>
            <a:off x="0" y="990600"/>
            <a:ext cx="9144000" cy="4114800"/>
            <a:chOff x="0" y="624"/>
            <a:chExt cx="5760" cy="2592"/>
          </a:xfrm>
        </p:grpSpPr>
        <p:sp>
          <p:nvSpPr>
            <p:cNvPr id="15443" name="Rectangle 150"/>
            <p:cNvSpPr>
              <a:spLocks noChangeArrowheads="1"/>
            </p:cNvSpPr>
            <p:nvPr/>
          </p:nvSpPr>
          <p:spPr bwMode="auto">
            <a:xfrm>
              <a:off x="57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В</a:t>
              </a:r>
            </a:p>
          </p:txBody>
        </p:sp>
        <p:sp>
          <p:nvSpPr>
            <p:cNvPr id="15444" name="Rectangle 151"/>
            <p:cNvSpPr>
              <a:spLocks noChangeArrowheads="1"/>
            </p:cNvSpPr>
            <p:nvPr/>
          </p:nvSpPr>
          <p:spPr bwMode="auto">
            <a:xfrm>
              <a:off x="86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Е</a:t>
              </a:r>
            </a:p>
          </p:txBody>
        </p:sp>
        <p:sp>
          <p:nvSpPr>
            <p:cNvPr id="15445" name="Rectangle 152"/>
            <p:cNvSpPr>
              <a:spLocks noChangeArrowheads="1"/>
            </p:cNvSpPr>
            <p:nvPr/>
          </p:nvSpPr>
          <p:spPr bwMode="auto">
            <a:xfrm>
              <a:off x="172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О</a:t>
              </a:r>
            </a:p>
          </p:txBody>
        </p:sp>
        <p:sp>
          <p:nvSpPr>
            <p:cNvPr id="15446" name="Rectangle 153"/>
            <p:cNvSpPr>
              <a:spLocks noChangeArrowheads="1"/>
            </p:cNvSpPr>
            <p:nvPr/>
          </p:nvSpPr>
          <p:spPr bwMode="auto">
            <a:xfrm>
              <a:off x="1728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Х</a:t>
              </a:r>
            </a:p>
          </p:txBody>
        </p:sp>
        <p:sp>
          <p:nvSpPr>
            <p:cNvPr id="15447" name="Rectangle 154"/>
            <p:cNvSpPr>
              <a:spLocks noChangeArrowheads="1"/>
            </p:cNvSpPr>
            <p:nvPr/>
          </p:nvSpPr>
          <p:spPr bwMode="auto">
            <a:xfrm>
              <a:off x="403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448" name="Rectangle 155"/>
            <p:cNvSpPr>
              <a:spLocks noChangeArrowheads="1"/>
            </p:cNvSpPr>
            <p:nvPr/>
          </p:nvSpPr>
          <p:spPr bwMode="auto">
            <a:xfrm>
              <a:off x="374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Н</a:t>
              </a:r>
            </a:p>
          </p:txBody>
        </p:sp>
        <p:sp>
          <p:nvSpPr>
            <p:cNvPr id="15449" name="Rectangle 156"/>
            <p:cNvSpPr>
              <a:spLocks noChangeArrowheads="1"/>
            </p:cNvSpPr>
            <p:nvPr/>
          </p:nvSpPr>
          <p:spPr bwMode="auto">
            <a:xfrm>
              <a:off x="345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А</a:t>
              </a:r>
            </a:p>
          </p:txBody>
        </p:sp>
        <p:sp>
          <p:nvSpPr>
            <p:cNvPr id="15450" name="Rectangle 157"/>
            <p:cNvSpPr>
              <a:spLocks noChangeArrowheads="1"/>
            </p:cNvSpPr>
            <p:nvPr/>
          </p:nvSpPr>
          <p:spPr bwMode="auto">
            <a:xfrm>
              <a:off x="316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Т</a:t>
              </a:r>
            </a:p>
          </p:txBody>
        </p:sp>
        <p:sp>
          <p:nvSpPr>
            <p:cNvPr id="15451" name="Rectangle 158"/>
            <p:cNvSpPr>
              <a:spLocks noChangeArrowheads="1"/>
            </p:cNvSpPr>
            <p:nvPr/>
          </p:nvSpPr>
          <p:spPr bwMode="auto">
            <a:xfrm>
              <a:off x="288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452" name="Rectangle 159"/>
            <p:cNvSpPr>
              <a:spLocks noChangeArrowheads="1"/>
            </p:cNvSpPr>
            <p:nvPr/>
          </p:nvSpPr>
          <p:spPr bwMode="auto">
            <a:xfrm>
              <a:off x="259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Р</a:t>
              </a:r>
            </a:p>
          </p:txBody>
        </p:sp>
        <p:sp>
          <p:nvSpPr>
            <p:cNvPr id="15453" name="Rectangle 160"/>
            <p:cNvSpPr>
              <a:spLocks noChangeArrowheads="1"/>
            </p:cNvSpPr>
            <p:nvPr/>
          </p:nvSpPr>
          <p:spPr bwMode="auto">
            <a:xfrm>
              <a:off x="230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Б</a:t>
              </a:r>
            </a:p>
          </p:txBody>
        </p:sp>
        <p:sp>
          <p:nvSpPr>
            <p:cNvPr id="15454" name="Rectangle 161"/>
            <p:cNvSpPr>
              <a:spLocks noChangeArrowheads="1"/>
            </p:cNvSpPr>
            <p:nvPr/>
          </p:nvSpPr>
          <p:spPr bwMode="auto">
            <a:xfrm>
              <a:off x="2016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О</a:t>
              </a:r>
            </a:p>
          </p:txBody>
        </p:sp>
        <p:sp>
          <p:nvSpPr>
            <p:cNvPr id="15455" name="Rectangle 162"/>
            <p:cNvSpPr>
              <a:spLocks noChangeArrowheads="1"/>
            </p:cNvSpPr>
            <p:nvPr/>
          </p:nvSpPr>
          <p:spPr bwMode="auto">
            <a:xfrm>
              <a:off x="1728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К</a:t>
              </a:r>
            </a:p>
          </p:txBody>
        </p:sp>
        <p:sp>
          <p:nvSpPr>
            <p:cNvPr id="15456" name="Rectangle 163"/>
            <p:cNvSpPr>
              <a:spLocks noChangeArrowheads="1"/>
            </p:cNvSpPr>
            <p:nvPr/>
          </p:nvSpPr>
          <p:spPr bwMode="auto">
            <a:xfrm>
              <a:off x="144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И</a:t>
              </a:r>
            </a:p>
          </p:txBody>
        </p:sp>
        <p:sp>
          <p:nvSpPr>
            <p:cNvPr id="15457" name="Rectangle 164"/>
            <p:cNvSpPr>
              <a:spLocks noChangeArrowheads="1"/>
            </p:cNvSpPr>
            <p:nvPr/>
          </p:nvSpPr>
          <p:spPr bwMode="auto">
            <a:xfrm>
              <a:off x="1152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Л</a:t>
              </a:r>
            </a:p>
          </p:txBody>
        </p:sp>
        <p:sp>
          <p:nvSpPr>
            <p:cNvPr id="15458" name="Rectangle 165"/>
            <p:cNvSpPr>
              <a:spLocks noChangeArrowheads="1"/>
            </p:cNvSpPr>
            <p:nvPr/>
          </p:nvSpPr>
          <p:spPr bwMode="auto">
            <a:xfrm>
              <a:off x="57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59" name="Rectangle 166"/>
            <p:cNvSpPr>
              <a:spLocks noChangeArrowheads="1"/>
            </p:cNvSpPr>
            <p:nvPr/>
          </p:nvSpPr>
          <p:spPr bwMode="auto">
            <a:xfrm>
              <a:off x="86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0" name="Rectangle 167"/>
            <p:cNvSpPr>
              <a:spLocks noChangeArrowheads="1"/>
            </p:cNvSpPr>
            <p:nvPr/>
          </p:nvSpPr>
          <p:spPr bwMode="auto">
            <a:xfrm>
              <a:off x="115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1" name="Rectangle 168"/>
            <p:cNvSpPr>
              <a:spLocks noChangeArrowheads="1"/>
            </p:cNvSpPr>
            <p:nvPr/>
          </p:nvSpPr>
          <p:spPr bwMode="auto">
            <a:xfrm>
              <a:off x="144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2" name="Rectangle 169"/>
            <p:cNvSpPr>
              <a:spLocks noChangeArrowheads="1"/>
            </p:cNvSpPr>
            <p:nvPr/>
          </p:nvSpPr>
          <p:spPr bwMode="auto">
            <a:xfrm>
              <a:off x="1728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0"/>
                <a:t>Н</a:t>
              </a:r>
            </a:p>
          </p:txBody>
        </p:sp>
        <p:sp>
          <p:nvSpPr>
            <p:cNvPr id="15463" name="Rectangle 170"/>
            <p:cNvSpPr>
              <a:spLocks noChangeArrowheads="1"/>
            </p:cNvSpPr>
            <p:nvPr/>
          </p:nvSpPr>
          <p:spPr bwMode="auto">
            <a:xfrm>
              <a:off x="230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4" name="Rectangle 171"/>
            <p:cNvSpPr>
              <a:spLocks noChangeArrowheads="1"/>
            </p:cNvSpPr>
            <p:nvPr/>
          </p:nvSpPr>
          <p:spPr bwMode="auto">
            <a:xfrm>
              <a:off x="57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5" name="Rectangle 172"/>
            <p:cNvSpPr>
              <a:spLocks noChangeArrowheads="1"/>
            </p:cNvSpPr>
            <p:nvPr/>
          </p:nvSpPr>
          <p:spPr bwMode="auto">
            <a:xfrm>
              <a:off x="576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6" name="Rectangle 173"/>
            <p:cNvSpPr>
              <a:spLocks noChangeArrowheads="1"/>
            </p:cNvSpPr>
            <p:nvPr/>
          </p:nvSpPr>
          <p:spPr bwMode="auto">
            <a:xfrm>
              <a:off x="57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7" name="Rectangle 174"/>
            <p:cNvSpPr>
              <a:spLocks noChangeArrowheads="1"/>
            </p:cNvSpPr>
            <p:nvPr/>
          </p:nvSpPr>
          <p:spPr bwMode="auto">
            <a:xfrm>
              <a:off x="57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8" name="Rectangle 175"/>
            <p:cNvSpPr>
              <a:spLocks noChangeArrowheads="1"/>
            </p:cNvSpPr>
            <p:nvPr/>
          </p:nvSpPr>
          <p:spPr bwMode="auto">
            <a:xfrm>
              <a:off x="576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69" name="Rectangle 176"/>
            <p:cNvSpPr>
              <a:spLocks noChangeArrowheads="1"/>
            </p:cNvSpPr>
            <p:nvPr/>
          </p:nvSpPr>
          <p:spPr bwMode="auto">
            <a:xfrm>
              <a:off x="230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0" name="Rectangle 177"/>
            <p:cNvSpPr>
              <a:spLocks noChangeArrowheads="1"/>
            </p:cNvSpPr>
            <p:nvPr/>
          </p:nvSpPr>
          <p:spPr bwMode="auto">
            <a:xfrm>
              <a:off x="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1" name="Rectangle 178"/>
            <p:cNvSpPr>
              <a:spLocks noChangeArrowheads="1"/>
            </p:cNvSpPr>
            <p:nvPr/>
          </p:nvSpPr>
          <p:spPr bwMode="auto">
            <a:xfrm>
              <a:off x="28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2" name="Rectangle 179"/>
            <p:cNvSpPr>
              <a:spLocks noChangeArrowheads="1"/>
            </p:cNvSpPr>
            <p:nvPr/>
          </p:nvSpPr>
          <p:spPr bwMode="auto">
            <a:xfrm>
              <a:off x="230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3" name="Rectangle 180"/>
            <p:cNvSpPr>
              <a:spLocks noChangeArrowheads="1"/>
            </p:cNvSpPr>
            <p:nvPr/>
          </p:nvSpPr>
          <p:spPr bwMode="auto">
            <a:xfrm>
              <a:off x="230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4" name="Rectangle 181"/>
            <p:cNvSpPr>
              <a:spLocks noChangeArrowheads="1"/>
            </p:cNvSpPr>
            <p:nvPr/>
          </p:nvSpPr>
          <p:spPr bwMode="auto">
            <a:xfrm>
              <a:off x="230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5" name="Rectangle 182"/>
            <p:cNvSpPr>
              <a:spLocks noChangeArrowheads="1"/>
            </p:cNvSpPr>
            <p:nvPr/>
          </p:nvSpPr>
          <p:spPr bwMode="auto">
            <a:xfrm>
              <a:off x="432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6" name="Rectangle 183"/>
            <p:cNvSpPr>
              <a:spLocks noChangeArrowheads="1"/>
            </p:cNvSpPr>
            <p:nvPr/>
          </p:nvSpPr>
          <p:spPr bwMode="auto">
            <a:xfrm>
              <a:off x="115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7" name="Rectangle 184"/>
            <p:cNvSpPr>
              <a:spLocks noChangeArrowheads="1"/>
            </p:cNvSpPr>
            <p:nvPr/>
          </p:nvSpPr>
          <p:spPr bwMode="auto">
            <a:xfrm>
              <a:off x="144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8" name="Rectangle 185"/>
            <p:cNvSpPr>
              <a:spLocks noChangeArrowheads="1"/>
            </p:cNvSpPr>
            <p:nvPr/>
          </p:nvSpPr>
          <p:spPr bwMode="auto">
            <a:xfrm>
              <a:off x="1728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79" name="Rectangle 186"/>
            <p:cNvSpPr>
              <a:spLocks noChangeArrowheads="1"/>
            </p:cNvSpPr>
            <p:nvPr/>
          </p:nvSpPr>
          <p:spPr bwMode="auto">
            <a:xfrm>
              <a:off x="2016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0" name="Rectangle 187"/>
            <p:cNvSpPr>
              <a:spLocks noChangeArrowheads="1"/>
            </p:cNvSpPr>
            <p:nvPr/>
          </p:nvSpPr>
          <p:spPr bwMode="auto">
            <a:xfrm>
              <a:off x="230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1" name="Rectangle 188"/>
            <p:cNvSpPr>
              <a:spLocks noChangeArrowheads="1"/>
            </p:cNvSpPr>
            <p:nvPr/>
          </p:nvSpPr>
          <p:spPr bwMode="auto">
            <a:xfrm>
              <a:off x="230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2" name="Rectangle 189"/>
            <p:cNvSpPr>
              <a:spLocks noChangeArrowheads="1"/>
            </p:cNvSpPr>
            <p:nvPr/>
          </p:nvSpPr>
          <p:spPr bwMode="auto">
            <a:xfrm>
              <a:off x="230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3" name="Rectangle 190"/>
            <p:cNvSpPr>
              <a:spLocks noChangeArrowheads="1"/>
            </p:cNvSpPr>
            <p:nvPr/>
          </p:nvSpPr>
          <p:spPr bwMode="auto">
            <a:xfrm>
              <a:off x="4320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4" name="Rectangle 191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5" name="Rectangle 192"/>
            <p:cNvSpPr>
              <a:spLocks noChangeArrowheads="1"/>
            </p:cNvSpPr>
            <p:nvPr/>
          </p:nvSpPr>
          <p:spPr bwMode="auto">
            <a:xfrm>
              <a:off x="3456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6" name="Rectangle 193"/>
            <p:cNvSpPr>
              <a:spLocks noChangeArrowheads="1"/>
            </p:cNvSpPr>
            <p:nvPr/>
          </p:nvSpPr>
          <p:spPr bwMode="auto">
            <a:xfrm>
              <a:off x="374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7" name="Rectangle 194"/>
            <p:cNvSpPr>
              <a:spLocks noChangeArrowheads="1"/>
            </p:cNvSpPr>
            <p:nvPr/>
          </p:nvSpPr>
          <p:spPr bwMode="auto">
            <a:xfrm>
              <a:off x="2880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8" name="Rectangle 195"/>
            <p:cNvSpPr>
              <a:spLocks noChangeArrowheads="1"/>
            </p:cNvSpPr>
            <p:nvPr/>
          </p:nvSpPr>
          <p:spPr bwMode="auto">
            <a:xfrm>
              <a:off x="2592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89" name="Rectangle 196"/>
            <p:cNvSpPr>
              <a:spLocks noChangeArrowheads="1"/>
            </p:cNvSpPr>
            <p:nvPr/>
          </p:nvSpPr>
          <p:spPr bwMode="auto">
            <a:xfrm>
              <a:off x="403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0" name="Rectangle 197"/>
            <p:cNvSpPr>
              <a:spLocks noChangeArrowheads="1"/>
            </p:cNvSpPr>
            <p:nvPr/>
          </p:nvSpPr>
          <p:spPr bwMode="auto">
            <a:xfrm>
              <a:off x="4320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1" name="Rectangle 198"/>
            <p:cNvSpPr>
              <a:spLocks noChangeArrowheads="1"/>
            </p:cNvSpPr>
            <p:nvPr/>
          </p:nvSpPr>
          <p:spPr bwMode="auto">
            <a:xfrm>
              <a:off x="4032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2" name="Rectangle 199"/>
            <p:cNvSpPr>
              <a:spLocks noChangeArrowheads="1"/>
            </p:cNvSpPr>
            <p:nvPr/>
          </p:nvSpPr>
          <p:spPr bwMode="auto">
            <a:xfrm>
              <a:off x="4320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3" name="Rectangle 200"/>
            <p:cNvSpPr>
              <a:spLocks noChangeArrowheads="1"/>
            </p:cNvSpPr>
            <p:nvPr/>
          </p:nvSpPr>
          <p:spPr bwMode="auto">
            <a:xfrm>
              <a:off x="374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4" name="Rectangle 201"/>
            <p:cNvSpPr>
              <a:spLocks noChangeArrowheads="1"/>
            </p:cNvSpPr>
            <p:nvPr/>
          </p:nvSpPr>
          <p:spPr bwMode="auto">
            <a:xfrm>
              <a:off x="3168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5" name="Rectangle 202"/>
            <p:cNvSpPr>
              <a:spLocks noChangeArrowheads="1"/>
            </p:cNvSpPr>
            <p:nvPr/>
          </p:nvSpPr>
          <p:spPr bwMode="auto">
            <a:xfrm>
              <a:off x="3456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6" name="Rectangle 203"/>
            <p:cNvSpPr>
              <a:spLocks noChangeArrowheads="1"/>
            </p:cNvSpPr>
            <p:nvPr/>
          </p:nvSpPr>
          <p:spPr bwMode="auto">
            <a:xfrm>
              <a:off x="374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7" name="Rectangle 204"/>
            <p:cNvSpPr>
              <a:spLocks noChangeArrowheads="1"/>
            </p:cNvSpPr>
            <p:nvPr/>
          </p:nvSpPr>
          <p:spPr bwMode="auto">
            <a:xfrm>
              <a:off x="432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8" name="Rectangle 205"/>
            <p:cNvSpPr>
              <a:spLocks noChangeArrowheads="1"/>
            </p:cNvSpPr>
            <p:nvPr/>
          </p:nvSpPr>
          <p:spPr bwMode="auto">
            <a:xfrm>
              <a:off x="4320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499" name="Rectangle 206"/>
            <p:cNvSpPr>
              <a:spLocks noChangeArrowheads="1"/>
            </p:cNvSpPr>
            <p:nvPr/>
          </p:nvSpPr>
          <p:spPr bwMode="auto">
            <a:xfrm>
              <a:off x="374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0" name="Rectangle 207"/>
            <p:cNvSpPr>
              <a:spLocks noChangeArrowheads="1"/>
            </p:cNvSpPr>
            <p:nvPr/>
          </p:nvSpPr>
          <p:spPr bwMode="auto">
            <a:xfrm>
              <a:off x="4032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1" name="Rectangle 208"/>
            <p:cNvSpPr>
              <a:spLocks noChangeArrowheads="1"/>
            </p:cNvSpPr>
            <p:nvPr/>
          </p:nvSpPr>
          <p:spPr bwMode="auto">
            <a:xfrm>
              <a:off x="5184" y="148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2" name="Rectangle 209"/>
            <p:cNvSpPr>
              <a:spLocks noChangeArrowheads="1"/>
            </p:cNvSpPr>
            <p:nvPr/>
          </p:nvSpPr>
          <p:spPr bwMode="auto">
            <a:xfrm>
              <a:off x="5184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3" name="Rectangle 210"/>
            <p:cNvSpPr>
              <a:spLocks noChangeArrowheads="1"/>
            </p:cNvSpPr>
            <p:nvPr/>
          </p:nvSpPr>
          <p:spPr bwMode="auto">
            <a:xfrm>
              <a:off x="4896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4" name="Rectangle 211"/>
            <p:cNvSpPr>
              <a:spLocks noChangeArrowheads="1"/>
            </p:cNvSpPr>
            <p:nvPr/>
          </p:nvSpPr>
          <p:spPr bwMode="auto">
            <a:xfrm>
              <a:off x="4608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5" name="Rectangle 212"/>
            <p:cNvSpPr>
              <a:spLocks noChangeArrowheads="1"/>
            </p:cNvSpPr>
            <p:nvPr/>
          </p:nvSpPr>
          <p:spPr bwMode="auto">
            <a:xfrm>
              <a:off x="5472" y="1776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6" name="Rectangle 213"/>
            <p:cNvSpPr>
              <a:spLocks noChangeArrowheads="1"/>
            </p:cNvSpPr>
            <p:nvPr/>
          </p:nvSpPr>
          <p:spPr bwMode="auto">
            <a:xfrm>
              <a:off x="5184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7" name="Rectangle 214"/>
            <p:cNvSpPr>
              <a:spLocks noChangeArrowheads="1"/>
            </p:cNvSpPr>
            <p:nvPr/>
          </p:nvSpPr>
          <p:spPr bwMode="auto">
            <a:xfrm>
              <a:off x="5184" y="235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8" name="Rectangle 215"/>
            <p:cNvSpPr>
              <a:spLocks noChangeArrowheads="1"/>
            </p:cNvSpPr>
            <p:nvPr/>
          </p:nvSpPr>
          <p:spPr bwMode="auto">
            <a:xfrm>
              <a:off x="5184" y="206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09" name="Rectangle 216"/>
            <p:cNvSpPr>
              <a:spLocks noChangeArrowheads="1"/>
            </p:cNvSpPr>
            <p:nvPr/>
          </p:nvSpPr>
          <p:spPr bwMode="auto">
            <a:xfrm>
              <a:off x="5184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10" name="Rectangle 217"/>
            <p:cNvSpPr>
              <a:spLocks noChangeArrowheads="1"/>
            </p:cNvSpPr>
            <p:nvPr/>
          </p:nvSpPr>
          <p:spPr bwMode="auto">
            <a:xfrm>
              <a:off x="5184" y="912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11" name="Rectangle 218"/>
            <p:cNvSpPr>
              <a:spLocks noChangeArrowheads="1"/>
            </p:cNvSpPr>
            <p:nvPr/>
          </p:nvSpPr>
          <p:spPr bwMode="auto">
            <a:xfrm>
              <a:off x="5184" y="120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12" name="Rectangle 219"/>
            <p:cNvSpPr>
              <a:spLocks noChangeArrowheads="1"/>
            </p:cNvSpPr>
            <p:nvPr/>
          </p:nvSpPr>
          <p:spPr bwMode="auto">
            <a:xfrm>
              <a:off x="5184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13" name="Rectangle 220"/>
            <p:cNvSpPr>
              <a:spLocks noChangeArrowheads="1"/>
            </p:cNvSpPr>
            <p:nvPr/>
          </p:nvSpPr>
          <p:spPr bwMode="auto">
            <a:xfrm>
              <a:off x="4320" y="624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rgbClr val="333399"/>
                  </a:solidFill>
                </a:rPr>
                <a:t>Я</a:t>
              </a:r>
            </a:p>
          </p:txBody>
        </p:sp>
        <p:sp>
          <p:nvSpPr>
            <p:cNvPr id="15514" name="Rectangle 221"/>
            <p:cNvSpPr>
              <a:spLocks noChangeArrowheads="1"/>
            </p:cNvSpPr>
            <p:nvPr/>
          </p:nvSpPr>
          <p:spPr bwMode="auto">
            <a:xfrm>
              <a:off x="576" y="2928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  <p:sp>
          <p:nvSpPr>
            <p:cNvPr id="15515" name="Rectangle 222"/>
            <p:cNvSpPr>
              <a:spLocks noChangeArrowheads="1"/>
            </p:cNvSpPr>
            <p:nvPr/>
          </p:nvSpPr>
          <p:spPr bwMode="auto">
            <a:xfrm>
              <a:off x="2880" y="2640"/>
              <a:ext cx="288" cy="28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b="0"/>
            </a:p>
          </p:txBody>
        </p:sp>
      </p:grpSp>
      <p:sp>
        <p:nvSpPr>
          <p:cNvPr id="15369" name="Rectangle 150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5370" name="Rectangle 151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5738" name="Rectangle 152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5739" name="Rectangle 153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15373" name="Rectangle 154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5374" name="Rectangle 155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5375" name="Rectangle 156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5376" name="Rectangle 157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15377" name="Rectangle 158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5378" name="Rectangle 159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5379" name="Rectangle 160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5380" name="Rectangle 161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5381" name="Rectangle 162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5382" name="Rectangle 163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5383" name="Rectangle 164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5384" name="Rectangle 165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85" name="Rectangle 166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86" name="Rectangle 167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87" name="Rectangle 168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755" name="Rectangle 169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5389" name="Rectangle 170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0" name="Rectangle 171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1" name="Rectangle 172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2" name="Rectangle 173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3" name="Rectangle 174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4" name="Rectangle 175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5" name="Rectangle 176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6" name="Rectangle 177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7" name="Rectangle 178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8" name="Rectangle 179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399" name="Rectangle 180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0" name="Rectangle 181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1" name="Rectangle 182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2" name="Rectangle 183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3" name="Rectangle 184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4" name="Rectangle 185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5" name="Rectangle 186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6" name="Rectangle 187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7" name="Rectangle 188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8" name="Rectangle 189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09" name="Rectangle 190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0" name="Rectangle 191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1" name="Rectangle 192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2" name="Rectangle 193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3" name="Rectangle 194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4" name="Rectangle 195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5" name="Rectangle 196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6" name="Rectangle 197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7" name="Rectangle 198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8" name="Rectangle 199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19" name="Rectangle 200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0" name="Rectangle 201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1" name="Rectangle 202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2" name="Rectangle 203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3" name="Rectangle 204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4" name="Rectangle 205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5" name="Rectangle 206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6" name="Rectangle 207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7" name="Rectangle 208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8" name="Rectangle 209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29" name="Rectangle 210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0" name="Rectangle 211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1" name="Rectangle 212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2" name="Rectangle 213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3" name="Rectangle 214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4" name="Rectangle 215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5" name="Rectangle 216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6" name="Rectangle 217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7" name="Rectangle 218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8" name="Rectangle 219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39" name="Rectangle 220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15440" name="Rectangle 221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41" name="Rectangle 222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5442" name="Rectangle 449"/>
          <p:cNvSpPr>
            <a:spLocks noChangeArrowheads="1"/>
          </p:cNvSpPr>
          <p:nvPr/>
        </p:nvSpPr>
        <p:spPr bwMode="auto">
          <a:xfrm>
            <a:off x="47244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3. Крупнейший в мире коралловый риф </a:t>
            </a:r>
          </a:p>
        </p:txBody>
      </p:sp>
      <p:sp>
        <p:nvSpPr>
          <p:cNvPr id="16386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В</a:t>
            </a:r>
          </a:p>
        </p:txBody>
      </p:sp>
      <p:sp>
        <p:nvSpPr>
          <p:cNvPr id="16387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88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6389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16390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1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2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3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4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5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6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7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8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399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0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1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2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3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4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5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6407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8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09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10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11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13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3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14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16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16417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6418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4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19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0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1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2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4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16425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16426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5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7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8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29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0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1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2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3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4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5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6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7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8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39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0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1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2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3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4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5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6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7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8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49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0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1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2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3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4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5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6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7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8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6459" name="AutoShape 401"/>
          <p:cNvSpPr>
            <a:spLocks noChangeArrowheads="1"/>
          </p:cNvSpPr>
          <p:nvPr/>
        </p:nvSpPr>
        <p:spPr bwMode="auto">
          <a:xfrm rot="5400000">
            <a:off x="3619500" y="266700"/>
            <a:ext cx="533400" cy="457200"/>
          </a:xfrm>
          <a:prstGeom prst="rightArrow">
            <a:avLst>
              <a:gd name="adj1" fmla="val 0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16460" name="Text Box 78"/>
          <p:cNvSpPr txBox="1">
            <a:spLocks noChangeArrowheads="1"/>
          </p:cNvSpPr>
          <p:nvPr/>
        </p:nvSpPr>
        <p:spPr bwMode="auto">
          <a:xfrm>
            <a:off x="3733800" y="228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461" name="Rectangle 150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6462" name="Rectangle 151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6463" name="Rectangle 154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6464" name="Rectangle 155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6465" name="Rectangle 156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6466" name="Rectangle 157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16467" name="Rectangle 158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6468" name="Rectangle 159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6469" name="Rectangle 160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6470" name="Rectangle 161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6471" name="Rectangle 162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6472" name="Rectangle 163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6473" name="Rectangle 164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6474" name="Rectangle 220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16475" name="Rectangle 164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6476" name="Rectangle 94"/>
          <p:cNvSpPr>
            <a:spLocks noChangeArrowheads="1"/>
          </p:cNvSpPr>
          <p:nvPr/>
        </p:nvSpPr>
        <p:spPr bwMode="auto">
          <a:xfrm>
            <a:off x="4724400" y="228600"/>
            <a:ext cx="4344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  <a:latin typeface="BatangChe" pitchFamily="49" charset="-127"/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4. Самая длинная река в мире </a:t>
            </a:r>
          </a:p>
        </p:txBody>
      </p:sp>
      <p:sp>
        <p:nvSpPr>
          <p:cNvPr id="17410" name="Rectangle 81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1" name="Rectangle 82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2" name="Rectangle 83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3" name="Rectangle 84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4" name="Rectangle 85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5" name="Rectangle 86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6" name="Rectangle 87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7" name="Rectangle 88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8" name="Rectangle 89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19" name="Rectangle 90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0" name="Rectangle 91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1" name="Rectangle 92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2" name="Rectangle 93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3" name="Rectangle 94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4" name="Rectangle 95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5" name="Rectangle 96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6" name="Rectangle 97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7" name="Rectangle 98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8" name="Rectangle 99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29" name="Rectangle 100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0" name="Rectangle 101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1" name="Rectangle 102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2" name="Rectangle 103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3" name="Rectangle 104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4" name="Rectangle 105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5" name="Rectangle 106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6" name="Rectangle 107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7" name="Rectangle 108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8" name="Rectangle 109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39" name="Rectangle 110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0" name="Rectangle 111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1" name="Rectangle 112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2" name="Rectangle 113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3" name="Rectangle 114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4" name="Rectangle 115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5" name="Rectangle 116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6" name="Rectangle 117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7" name="Rectangle 118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8" name="Rectangle 119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49" name="Rectangle 120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0" name="Rectangle 121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1" name="Rectangle 122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2" name="Rectangle 123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4" name="Rectangle 124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" name="Rectangle 125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5" name="Rectangle 126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6" name="Rectangle 127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7" name="Rectangle 128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8" name="Rectangle 129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59" name="Rectangle 130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1" name="Rectangle 131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3" name="Rectangle 132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2" name="Rectangle 133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3" name="Rectangle 134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4" name="Rectangle 135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5" name="Rectangle 136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6" name="Rectangle 137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7" name="Rectangle 138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8" name="Rectangle 139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69" name="Rectangle 140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0" name="Rectangle 141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1" name="Rectangle 142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2" name="Rectangle 143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3" name="Rectangle 144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4" name="Rectangle 145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5" name="Rectangle 146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6" name="Rectangle 147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7" name="Rectangle 148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8" name="Rectangle 149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79" name="Rectangle 150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80" name="Rectangle 151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81" name="Rectangle 152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82" name="Rectangle 153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7483" name="AutoShape 401"/>
          <p:cNvSpPr>
            <a:spLocks noChangeArrowheads="1"/>
          </p:cNvSpPr>
          <p:nvPr/>
        </p:nvSpPr>
        <p:spPr bwMode="auto">
          <a:xfrm rot="5400000">
            <a:off x="5905500" y="342900"/>
            <a:ext cx="533400" cy="457200"/>
          </a:xfrm>
          <a:prstGeom prst="rightArrow">
            <a:avLst>
              <a:gd name="adj1" fmla="val 0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17484" name="Rectangle 79"/>
          <p:cNvSpPr>
            <a:spLocks noChangeArrowheads="1"/>
          </p:cNvSpPr>
          <p:nvPr/>
        </p:nvSpPr>
        <p:spPr bwMode="auto">
          <a:xfrm>
            <a:off x="6019800" y="304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7485" name="Rectangle 254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7486" name="Rectangle 32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7487" name="Rectangle 33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7488" name="Rectangle 33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7489" name="Rectangle 33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7490" name="Rectangle 33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17491" name="Rectangle 33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7492" name="Rectangle 33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7493" name="Rectangle 33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7494" name="Rectangle 33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7495" name="Rectangle 33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7496" name="Rectangle 34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7497" name="Rectangle 34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7498" name="Rectangle 39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17499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17500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7501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7502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17503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7504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7505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17506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17507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7508" name="Rectangle 160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7509" name="Rectangle 152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7510" name="Rectangle 153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17511" name="Rectangle 162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7512" name="Rectangle 169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7513" name="Rectangle 109"/>
          <p:cNvSpPr>
            <a:spLocks noChangeArrowheads="1"/>
          </p:cNvSpPr>
          <p:nvPr/>
        </p:nvSpPr>
        <p:spPr bwMode="auto">
          <a:xfrm>
            <a:off x="1524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5.  Самое маленькое море на Земле</a:t>
            </a:r>
            <a:r>
              <a:rPr lang="ru-RU" sz="1800" b="0"/>
              <a:t> </a:t>
            </a:r>
          </a:p>
        </p:txBody>
      </p:sp>
      <p:sp>
        <p:nvSpPr>
          <p:cNvPr id="18434" name="Rectangle 78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8435" name="Rectangle 79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8436" name="Rectangle 80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8437" name="Rectangle 81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18438" name="Rectangle 82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8439" name="Rectangle 83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8440" name="Rectangle 84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8441" name="Rectangle 85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18442" name="Rectangle 86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8443" name="Rectangle 87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8444" name="Rectangle 88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8445" name="Rectangle 89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8446" name="Rectangle 90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8447" name="Rectangle 91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8448" name="Rectangle 92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8449" name="Rectangle 93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0" name="Rectangle 94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1" name="Rectangle 95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2" name="Rectangle 96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3" name="Rectangle 97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8454" name="Rectangle 98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8455" name="Rectangle 99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6" name="Rectangle 100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7" name="Rectangle 101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8" name="Rectangle 102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59" name="Rectangle 103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60" name="Rectangle 104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8461" name="Rectangle 105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62" name="Rectangle 106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63" name="Rectangle 107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18464" name="Rectangle 108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8465" name="Rectangle 109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8466" name="Rectangle 110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67" name="Rectangle 111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68" name="Rectangle 112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69" name="Rectangle 113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70" name="Rectangle 114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71" name="Rectangle 115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18472" name="Rectangle 116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18473" name="Rectangle 117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8474" name="Rectangle 118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75" name="Rectangle 119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76" name="Rectangle 120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77" name="Rectangle 121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8478" name="Rectangle 122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79" name="Rectangle 123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0" name="Rectangle 124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1" name="Rectangle 125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2" name="Rectangle 126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3" name="Rectangle 127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4" name="Rectangle 128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8485" name="Rectangle 129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6" name="Rectangle 130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7" name="Rectangle 131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8" name="Rectangle 132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89" name="Rectangle 133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90" name="Rectangle 134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91" name="Rectangle 135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93" name="Rectangle 136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18494" name="Rectangle 137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" name="Rectangle 138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95" name="Rectangle 139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96" name="Rectangle 140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498" name="Rectangle 141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8499" name="Rectangle 142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8500" name="Rectangle 143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8501" name="Rectangle 144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18502" name="Rectangle 145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8503" name="Rectangle 146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8504" name="Rectangle 147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3" name="Rectangle 148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18505" name="Rectangle 149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506" name="Rectangle 150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/>
          </a:p>
        </p:txBody>
      </p:sp>
      <p:sp>
        <p:nvSpPr>
          <p:cNvPr id="18507" name="AutoShape 401"/>
          <p:cNvSpPr>
            <a:spLocks noChangeArrowheads="1"/>
          </p:cNvSpPr>
          <p:nvPr/>
        </p:nvSpPr>
        <p:spPr bwMode="auto">
          <a:xfrm rot="5400000">
            <a:off x="8191500" y="342900"/>
            <a:ext cx="533400" cy="457200"/>
          </a:xfrm>
          <a:prstGeom prst="rightArrow">
            <a:avLst>
              <a:gd name="adj1" fmla="val 0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18508" name="Rectangle 79"/>
          <p:cNvSpPr>
            <a:spLocks noChangeArrowheads="1"/>
          </p:cNvSpPr>
          <p:nvPr/>
        </p:nvSpPr>
        <p:spPr bwMode="auto">
          <a:xfrm>
            <a:off x="8305800" y="304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509" name="Rectangle 131"/>
          <p:cNvSpPr>
            <a:spLocks noChangeArrowheads="1"/>
          </p:cNvSpPr>
          <p:nvPr/>
        </p:nvSpPr>
        <p:spPr bwMode="auto">
          <a:xfrm>
            <a:off x="3048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6. Самое соленое и теплое  море </a:t>
            </a:r>
          </a:p>
          <a:p>
            <a:pPr algn="ctr"/>
            <a:endParaRPr lang="ru-RU" sz="2000"/>
          </a:p>
        </p:txBody>
      </p:sp>
      <p:sp>
        <p:nvSpPr>
          <p:cNvPr id="19458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9459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9460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9461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19462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9463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9464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9465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19466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9467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9468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19469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9470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9471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9472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8690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9474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33399"/>
              </a:solidFill>
            </a:endParaRPr>
          </a:p>
        </p:txBody>
      </p:sp>
      <p:sp>
        <p:nvSpPr>
          <p:cNvPr id="19475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33399"/>
              </a:solidFill>
            </a:endParaRPr>
          </a:p>
        </p:txBody>
      </p:sp>
      <p:sp>
        <p:nvSpPr>
          <p:cNvPr id="19476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33399"/>
              </a:solidFill>
            </a:endParaRPr>
          </a:p>
        </p:txBody>
      </p:sp>
      <p:sp>
        <p:nvSpPr>
          <p:cNvPr id="19477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9478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8696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8697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8698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8699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8700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9484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9485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33399"/>
              </a:solidFill>
            </a:endParaRPr>
          </a:p>
        </p:txBody>
      </p:sp>
      <p:sp>
        <p:nvSpPr>
          <p:cNvPr id="19486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33399"/>
              </a:solidFill>
            </a:endParaRPr>
          </a:p>
        </p:txBody>
      </p:sp>
      <p:sp>
        <p:nvSpPr>
          <p:cNvPr id="19487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19488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9489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9490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9491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92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93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94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95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19496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19497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9498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9499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19500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9501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19502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03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04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05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Ф</a:t>
            </a:r>
          </a:p>
        </p:txBody>
      </p:sp>
      <p:sp>
        <p:nvSpPr>
          <p:cNvPr id="19506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19507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9508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19509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0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1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2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9513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9514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5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6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19517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9518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9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20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21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9522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9523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9524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19525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19526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19527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9528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8746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19530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31" name="Rectangle 77"/>
          <p:cNvSpPr>
            <a:spLocks noChangeArrowheads="1"/>
          </p:cNvSpPr>
          <p:nvPr/>
        </p:nvSpPr>
        <p:spPr bwMode="auto">
          <a:xfrm>
            <a:off x="0" y="2209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19532" name="AutoShape 401"/>
          <p:cNvSpPr>
            <a:spLocks noChangeArrowheads="1"/>
          </p:cNvSpPr>
          <p:nvPr/>
        </p:nvSpPr>
        <p:spPr bwMode="auto">
          <a:xfrm rot="5400000">
            <a:off x="971550" y="1466850"/>
            <a:ext cx="342900" cy="457200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19533" name="Rectangle 79"/>
          <p:cNvSpPr>
            <a:spLocks noChangeArrowheads="1"/>
          </p:cNvSpPr>
          <p:nvPr/>
        </p:nvSpPr>
        <p:spPr bwMode="auto">
          <a:xfrm>
            <a:off x="990600" y="1447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9534" name="Rectangle 80"/>
          <p:cNvSpPr>
            <a:spLocks noChangeArrowheads="1"/>
          </p:cNvSpPr>
          <p:nvPr/>
        </p:nvSpPr>
        <p:spPr bwMode="auto">
          <a:xfrm>
            <a:off x="47244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6. Самая глубокая река в мире </a:t>
            </a:r>
          </a:p>
        </p:txBody>
      </p:sp>
      <p:sp>
        <p:nvSpPr>
          <p:cNvPr id="20482" name="Rectangle 77"/>
          <p:cNvSpPr>
            <a:spLocks noChangeArrowheads="1"/>
          </p:cNvSpPr>
          <p:nvPr/>
        </p:nvSpPr>
        <p:spPr bwMode="auto">
          <a:xfrm>
            <a:off x="9144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0483" name="Rectangle 78"/>
          <p:cNvSpPr>
            <a:spLocks noChangeArrowheads="1"/>
          </p:cNvSpPr>
          <p:nvPr/>
        </p:nvSpPr>
        <p:spPr bwMode="auto">
          <a:xfrm>
            <a:off x="13716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0484" name="Rectangle 79"/>
          <p:cNvSpPr>
            <a:spLocks noChangeArrowheads="1"/>
          </p:cNvSpPr>
          <p:nvPr/>
        </p:nvSpPr>
        <p:spPr bwMode="auto">
          <a:xfrm>
            <a:off x="27432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0485" name="Rectangle 80"/>
          <p:cNvSpPr>
            <a:spLocks noChangeArrowheads="1"/>
          </p:cNvSpPr>
          <p:nvPr/>
        </p:nvSpPr>
        <p:spPr bwMode="auto">
          <a:xfrm>
            <a:off x="2743200" y="1371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Х</a:t>
            </a:r>
          </a:p>
        </p:txBody>
      </p:sp>
      <p:sp>
        <p:nvSpPr>
          <p:cNvPr id="20486" name="Rectangle 81"/>
          <p:cNvSpPr>
            <a:spLocks noChangeArrowheads="1"/>
          </p:cNvSpPr>
          <p:nvPr/>
        </p:nvSpPr>
        <p:spPr bwMode="auto">
          <a:xfrm>
            <a:off x="64008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0487" name="Rectangle 82"/>
          <p:cNvSpPr>
            <a:spLocks noChangeArrowheads="1"/>
          </p:cNvSpPr>
          <p:nvPr/>
        </p:nvSpPr>
        <p:spPr bwMode="auto">
          <a:xfrm>
            <a:off x="59436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0488" name="Rectangle 83"/>
          <p:cNvSpPr>
            <a:spLocks noChangeArrowheads="1"/>
          </p:cNvSpPr>
          <p:nvPr/>
        </p:nvSpPr>
        <p:spPr bwMode="auto">
          <a:xfrm>
            <a:off x="54864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0489" name="Rectangle 84"/>
          <p:cNvSpPr>
            <a:spLocks noChangeArrowheads="1"/>
          </p:cNvSpPr>
          <p:nvPr/>
        </p:nvSpPr>
        <p:spPr bwMode="auto">
          <a:xfrm>
            <a:off x="50292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0490" name="Rectangle 85"/>
          <p:cNvSpPr>
            <a:spLocks noChangeArrowheads="1"/>
          </p:cNvSpPr>
          <p:nvPr/>
        </p:nvSpPr>
        <p:spPr bwMode="auto">
          <a:xfrm>
            <a:off x="45720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0491" name="Rectangle 86"/>
          <p:cNvSpPr>
            <a:spLocks noChangeArrowheads="1"/>
          </p:cNvSpPr>
          <p:nvPr/>
        </p:nvSpPr>
        <p:spPr bwMode="auto">
          <a:xfrm>
            <a:off x="41148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20492" name="Rectangle 87"/>
          <p:cNvSpPr>
            <a:spLocks noChangeArrowheads="1"/>
          </p:cNvSpPr>
          <p:nvPr/>
        </p:nvSpPr>
        <p:spPr bwMode="auto">
          <a:xfrm>
            <a:off x="36576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0493" name="Rectangle 88"/>
          <p:cNvSpPr>
            <a:spLocks noChangeArrowheads="1"/>
          </p:cNvSpPr>
          <p:nvPr/>
        </p:nvSpPr>
        <p:spPr bwMode="auto">
          <a:xfrm>
            <a:off x="32004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  <p:sp>
        <p:nvSpPr>
          <p:cNvPr id="20494" name="Rectangle 89"/>
          <p:cNvSpPr>
            <a:spLocks noChangeArrowheads="1"/>
          </p:cNvSpPr>
          <p:nvPr/>
        </p:nvSpPr>
        <p:spPr bwMode="auto">
          <a:xfrm>
            <a:off x="27432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0495" name="Rectangle 90"/>
          <p:cNvSpPr>
            <a:spLocks noChangeArrowheads="1"/>
          </p:cNvSpPr>
          <p:nvPr/>
        </p:nvSpPr>
        <p:spPr bwMode="auto">
          <a:xfrm>
            <a:off x="22860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0496" name="Rectangle 91"/>
          <p:cNvSpPr>
            <a:spLocks noChangeArrowheads="1"/>
          </p:cNvSpPr>
          <p:nvPr/>
        </p:nvSpPr>
        <p:spPr bwMode="auto">
          <a:xfrm>
            <a:off x="18288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0497" name="Rectangle 92"/>
          <p:cNvSpPr>
            <a:spLocks noChangeArrowheads="1"/>
          </p:cNvSpPr>
          <p:nvPr/>
        </p:nvSpPr>
        <p:spPr bwMode="auto">
          <a:xfrm>
            <a:off x="9144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19475" name="Rectangle 93"/>
          <p:cNvSpPr>
            <a:spLocks noChangeArrowheads="1"/>
          </p:cNvSpPr>
          <p:nvPr/>
        </p:nvSpPr>
        <p:spPr bwMode="auto">
          <a:xfrm>
            <a:off x="13716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19476" name="Rectangle 94"/>
          <p:cNvSpPr>
            <a:spLocks noChangeArrowheads="1"/>
          </p:cNvSpPr>
          <p:nvPr/>
        </p:nvSpPr>
        <p:spPr bwMode="auto">
          <a:xfrm>
            <a:off x="18288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19477" name="Rectangle 95"/>
          <p:cNvSpPr>
            <a:spLocks noChangeArrowheads="1"/>
          </p:cNvSpPr>
          <p:nvPr/>
        </p:nvSpPr>
        <p:spPr bwMode="auto">
          <a:xfrm>
            <a:off x="22860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0501" name="Rectangle 96"/>
          <p:cNvSpPr>
            <a:spLocks noChangeArrowheads="1"/>
          </p:cNvSpPr>
          <p:nvPr/>
        </p:nvSpPr>
        <p:spPr bwMode="auto">
          <a:xfrm>
            <a:off x="2743200" y="2286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0502" name="Rectangle 97"/>
          <p:cNvSpPr>
            <a:spLocks noChangeArrowheads="1"/>
          </p:cNvSpPr>
          <p:nvPr/>
        </p:nvSpPr>
        <p:spPr bwMode="auto">
          <a:xfrm>
            <a:off x="36576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20503" name="Rectangle 98"/>
          <p:cNvSpPr>
            <a:spLocks noChangeArrowheads="1"/>
          </p:cNvSpPr>
          <p:nvPr/>
        </p:nvSpPr>
        <p:spPr bwMode="auto">
          <a:xfrm>
            <a:off x="9144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0504" name="Rectangle 99"/>
          <p:cNvSpPr>
            <a:spLocks noChangeArrowheads="1"/>
          </p:cNvSpPr>
          <p:nvPr/>
        </p:nvSpPr>
        <p:spPr bwMode="auto">
          <a:xfrm>
            <a:off x="914400" y="3657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0505" name="Rectangle 100"/>
          <p:cNvSpPr>
            <a:spLocks noChangeArrowheads="1"/>
          </p:cNvSpPr>
          <p:nvPr/>
        </p:nvSpPr>
        <p:spPr bwMode="auto">
          <a:xfrm>
            <a:off x="9144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0506" name="Rectangle 101"/>
          <p:cNvSpPr>
            <a:spLocks noChangeArrowheads="1"/>
          </p:cNvSpPr>
          <p:nvPr/>
        </p:nvSpPr>
        <p:spPr bwMode="auto">
          <a:xfrm>
            <a:off x="9144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0507" name="Rectangle 102"/>
          <p:cNvSpPr>
            <a:spLocks noChangeArrowheads="1"/>
          </p:cNvSpPr>
          <p:nvPr/>
        </p:nvSpPr>
        <p:spPr bwMode="auto">
          <a:xfrm>
            <a:off x="914400" y="2286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0508" name="Rectangle 103"/>
          <p:cNvSpPr>
            <a:spLocks noChangeArrowheads="1"/>
          </p:cNvSpPr>
          <p:nvPr/>
        </p:nvSpPr>
        <p:spPr bwMode="auto">
          <a:xfrm>
            <a:off x="36576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0509" name="Rectangle 104"/>
          <p:cNvSpPr>
            <a:spLocks noChangeArrowheads="1"/>
          </p:cNvSpPr>
          <p:nvPr/>
        </p:nvSpPr>
        <p:spPr bwMode="auto">
          <a:xfrm>
            <a:off x="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0" name="Rectangle 105"/>
          <p:cNvSpPr>
            <a:spLocks noChangeArrowheads="1"/>
          </p:cNvSpPr>
          <p:nvPr/>
        </p:nvSpPr>
        <p:spPr bwMode="auto">
          <a:xfrm>
            <a:off x="4572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1" name="Rectangle 106"/>
          <p:cNvSpPr>
            <a:spLocks noChangeArrowheads="1"/>
          </p:cNvSpPr>
          <p:nvPr/>
        </p:nvSpPr>
        <p:spPr bwMode="auto">
          <a:xfrm>
            <a:off x="3657600" y="2286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Ь</a:t>
            </a:r>
          </a:p>
        </p:txBody>
      </p:sp>
      <p:sp>
        <p:nvSpPr>
          <p:cNvPr id="20512" name="Rectangle 107"/>
          <p:cNvSpPr>
            <a:spLocks noChangeArrowheads="1"/>
          </p:cNvSpPr>
          <p:nvPr/>
        </p:nvSpPr>
        <p:spPr bwMode="auto">
          <a:xfrm>
            <a:off x="36576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20513" name="Rectangle 108"/>
          <p:cNvSpPr>
            <a:spLocks noChangeArrowheads="1"/>
          </p:cNvSpPr>
          <p:nvPr/>
        </p:nvSpPr>
        <p:spPr bwMode="auto">
          <a:xfrm>
            <a:off x="3657600" y="1371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0514" name="Rectangle 109"/>
          <p:cNvSpPr>
            <a:spLocks noChangeArrowheads="1"/>
          </p:cNvSpPr>
          <p:nvPr/>
        </p:nvSpPr>
        <p:spPr bwMode="auto">
          <a:xfrm>
            <a:off x="68580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5" name="Rectangle 110"/>
          <p:cNvSpPr>
            <a:spLocks noChangeArrowheads="1"/>
          </p:cNvSpPr>
          <p:nvPr/>
        </p:nvSpPr>
        <p:spPr bwMode="auto">
          <a:xfrm>
            <a:off x="18288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6" name="Rectangle 111"/>
          <p:cNvSpPr>
            <a:spLocks noChangeArrowheads="1"/>
          </p:cNvSpPr>
          <p:nvPr/>
        </p:nvSpPr>
        <p:spPr bwMode="auto">
          <a:xfrm>
            <a:off x="22860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7" name="Rectangle 112"/>
          <p:cNvSpPr>
            <a:spLocks noChangeArrowheads="1"/>
          </p:cNvSpPr>
          <p:nvPr/>
        </p:nvSpPr>
        <p:spPr bwMode="auto">
          <a:xfrm>
            <a:off x="27432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8" name="Rectangle 113"/>
          <p:cNvSpPr>
            <a:spLocks noChangeArrowheads="1"/>
          </p:cNvSpPr>
          <p:nvPr/>
        </p:nvSpPr>
        <p:spPr bwMode="auto">
          <a:xfrm>
            <a:off x="32004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9" name="Rectangle 114"/>
          <p:cNvSpPr>
            <a:spLocks noChangeArrowheads="1"/>
          </p:cNvSpPr>
          <p:nvPr/>
        </p:nvSpPr>
        <p:spPr bwMode="auto">
          <a:xfrm>
            <a:off x="3657600" y="4572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20520" name="Rectangle 115"/>
          <p:cNvSpPr>
            <a:spLocks noChangeArrowheads="1"/>
          </p:cNvSpPr>
          <p:nvPr/>
        </p:nvSpPr>
        <p:spPr bwMode="auto">
          <a:xfrm>
            <a:off x="36576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Ы</a:t>
            </a:r>
          </a:p>
        </p:txBody>
      </p:sp>
      <p:sp>
        <p:nvSpPr>
          <p:cNvPr id="20521" name="Rectangle 116"/>
          <p:cNvSpPr>
            <a:spLocks noChangeArrowheads="1"/>
          </p:cNvSpPr>
          <p:nvPr/>
        </p:nvSpPr>
        <p:spPr bwMode="auto">
          <a:xfrm>
            <a:off x="3657600" y="3657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0522" name="Rectangle 117"/>
          <p:cNvSpPr>
            <a:spLocks noChangeArrowheads="1"/>
          </p:cNvSpPr>
          <p:nvPr/>
        </p:nvSpPr>
        <p:spPr bwMode="auto">
          <a:xfrm>
            <a:off x="6858000" y="3657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3" name="Rectangle 118"/>
          <p:cNvSpPr>
            <a:spLocks noChangeArrowheads="1"/>
          </p:cNvSpPr>
          <p:nvPr/>
        </p:nvSpPr>
        <p:spPr bwMode="auto">
          <a:xfrm>
            <a:off x="50292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4" name="Rectangle 119"/>
          <p:cNvSpPr>
            <a:spLocks noChangeArrowheads="1"/>
          </p:cNvSpPr>
          <p:nvPr/>
        </p:nvSpPr>
        <p:spPr bwMode="auto">
          <a:xfrm>
            <a:off x="54864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5" name="Rectangle 120"/>
          <p:cNvSpPr>
            <a:spLocks noChangeArrowheads="1"/>
          </p:cNvSpPr>
          <p:nvPr/>
        </p:nvSpPr>
        <p:spPr bwMode="auto">
          <a:xfrm>
            <a:off x="5943600" y="1371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0526" name="Rectangle 121"/>
          <p:cNvSpPr>
            <a:spLocks noChangeArrowheads="1"/>
          </p:cNvSpPr>
          <p:nvPr/>
        </p:nvSpPr>
        <p:spPr bwMode="auto">
          <a:xfrm>
            <a:off x="45720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7" name="Rectangle 122"/>
          <p:cNvSpPr>
            <a:spLocks noChangeArrowheads="1"/>
          </p:cNvSpPr>
          <p:nvPr/>
        </p:nvSpPr>
        <p:spPr bwMode="auto">
          <a:xfrm>
            <a:off x="41148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8" name="Rectangle 123"/>
          <p:cNvSpPr>
            <a:spLocks noChangeArrowheads="1"/>
          </p:cNvSpPr>
          <p:nvPr/>
        </p:nvSpPr>
        <p:spPr bwMode="auto">
          <a:xfrm>
            <a:off x="64008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9" name="Rectangle 124"/>
          <p:cNvSpPr>
            <a:spLocks noChangeArrowheads="1"/>
          </p:cNvSpPr>
          <p:nvPr/>
        </p:nvSpPr>
        <p:spPr bwMode="auto">
          <a:xfrm>
            <a:off x="6858000" y="2286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0" name="Rectangle 125"/>
          <p:cNvSpPr>
            <a:spLocks noChangeArrowheads="1"/>
          </p:cNvSpPr>
          <p:nvPr/>
        </p:nvSpPr>
        <p:spPr bwMode="auto">
          <a:xfrm>
            <a:off x="64008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1" name="Rectangle 126"/>
          <p:cNvSpPr>
            <a:spLocks noChangeArrowheads="1"/>
          </p:cNvSpPr>
          <p:nvPr/>
        </p:nvSpPr>
        <p:spPr bwMode="auto">
          <a:xfrm>
            <a:off x="68580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2" name="Rectangle 127"/>
          <p:cNvSpPr>
            <a:spLocks noChangeArrowheads="1"/>
          </p:cNvSpPr>
          <p:nvPr/>
        </p:nvSpPr>
        <p:spPr bwMode="auto">
          <a:xfrm>
            <a:off x="59436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0533" name="Rectangle 128"/>
          <p:cNvSpPr>
            <a:spLocks noChangeArrowheads="1"/>
          </p:cNvSpPr>
          <p:nvPr/>
        </p:nvSpPr>
        <p:spPr bwMode="auto">
          <a:xfrm>
            <a:off x="50292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4" name="Rectangle 129"/>
          <p:cNvSpPr>
            <a:spLocks noChangeArrowheads="1"/>
          </p:cNvSpPr>
          <p:nvPr/>
        </p:nvSpPr>
        <p:spPr bwMode="auto">
          <a:xfrm>
            <a:off x="54864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5" name="Rectangle 130"/>
          <p:cNvSpPr>
            <a:spLocks noChangeArrowheads="1"/>
          </p:cNvSpPr>
          <p:nvPr/>
        </p:nvSpPr>
        <p:spPr bwMode="auto">
          <a:xfrm>
            <a:off x="59436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6" name="Rectangle 131"/>
          <p:cNvSpPr>
            <a:spLocks noChangeArrowheads="1"/>
          </p:cNvSpPr>
          <p:nvPr/>
        </p:nvSpPr>
        <p:spPr bwMode="auto">
          <a:xfrm>
            <a:off x="68580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7" name="Rectangle 132"/>
          <p:cNvSpPr>
            <a:spLocks noChangeArrowheads="1"/>
          </p:cNvSpPr>
          <p:nvPr/>
        </p:nvSpPr>
        <p:spPr bwMode="auto">
          <a:xfrm>
            <a:off x="68580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8" name="Rectangle 133"/>
          <p:cNvSpPr>
            <a:spLocks noChangeArrowheads="1"/>
          </p:cNvSpPr>
          <p:nvPr/>
        </p:nvSpPr>
        <p:spPr bwMode="auto">
          <a:xfrm>
            <a:off x="59436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9" name="Rectangle 134"/>
          <p:cNvSpPr>
            <a:spLocks noChangeArrowheads="1"/>
          </p:cNvSpPr>
          <p:nvPr/>
        </p:nvSpPr>
        <p:spPr bwMode="auto">
          <a:xfrm>
            <a:off x="64008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40" name="Rectangle 135"/>
          <p:cNvSpPr>
            <a:spLocks noChangeArrowheads="1"/>
          </p:cNvSpPr>
          <p:nvPr/>
        </p:nvSpPr>
        <p:spPr bwMode="auto">
          <a:xfrm>
            <a:off x="8229600" y="2286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</a:t>
            </a:r>
          </a:p>
        </p:txBody>
      </p:sp>
      <p:sp>
        <p:nvSpPr>
          <p:cNvPr id="20541" name="Rectangle 136"/>
          <p:cNvSpPr>
            <a:spLocks noChangeArrowheads="1"/>
          </p:cNvSpPr>
          <p:nvPr/>
        </p:nvSpPr>
        <p:spPr bwMode="auto">
          <a:xfrm>
            <a:off x="82296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  <p:sp>
        <p:nvSpPr>
          <p:cNvPr id="20542" name="Rectangle 137"/>
          <p:cNvSpPr>
            <a:spLocks noChangeArrowheads="1"/>
          </p:cNvSpPr>
          <p:nvPr/>
        </p:nvSpPr>
        <p:spPr bwMode="auto">
          <a:xfrm>
            <a:off x="77724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43" name="Rectangle 138"/>
          <p:cNvSpPr>
            <a:spLocks noChangeArrowheads="1"/>
          </p:cNvSpPr>
          <p:nvPr/>
        </p:nvSpPr>
        <p:spPr bwMode="auto">
          <a:xfrm>
            <a:off x="73152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44" name="Rectangle 139"/>
          <p:cNvSpPr>
            <a:spLocks noChangeArrowheads="1"/>
          </p:cNvSpPr>
          <p:nvPr/>
        </p:nvSpPr>
        <p:spPr bwMode="auto">
          <a:xfrm>
            <a:off x="8686800" y="2743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45" name="Rectangle 140"/>
          <p:cNvSpPr>
            <a:spLocks noChangeArrowheads="1"/>
          </p:cNvSpPr>
          <p:nvPr/>
        </p:nvSpPr>
        <p:spPr bwMode="auto">
          <a:xfrm>
            <a:off x="82296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  <p:sp>
        <p:nvSpPr>
          <p:cNvPr id="20546" name="Rectangle 141"/>
          <p:cNvSpPr>
            <a:spLocks noChangeArrowheads="1"/>
          </p:cNvSpPr>
          <p:nvPr/>
        </p:nvSpPr>
        <p:spPr bwMode="auto">
          <a:xfrm>
            <a:off x="8229600" y="3657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0547" name="Rectangle 142"/>
          <p:cNvSpPr>
            <a:spLocks noChangeArrowheads="1"/>
          </p:cNvSpPr>
          <p:nvPr/>
        </p:nvSpPr>
        <p:spPr bwMode="auto">
          <a:xfrm>
            <a:off x="8229600" y="3200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20548" name="Rectangle 143"/>
          <p:cNvSpPr>
            <a:spLocks noChangeArrowheads="1"/>
          </p:cNvSpPr>
          <p:nvPr/>
        </p:nvSpPr>
        <p:spPr bwMode="auto">
          <a:xfrm>
            <a:off x="82296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</a:t>
            </a:r>
          </a:p>
        </p:txBody>
      </p:sp>
      <p:sp>
        <p:nvSpPr>
          <p:cNvPr id="20549" name="Rectangle 144"/>
          <p:cNvSpPr>
            <a:spLocks noChangeArrowheads="1"/>
          </p:cNvSpPr>
          <p:nvPr/>
        </p:nvSpPr>
        <p:spPr bwMode="auto">
          <a:xfrm>
            <a:off x="8229600" y="1371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20550" name="Rectangle 145"/>
          <p:cNvSpPr>
            <a:spLocks noChangeArrowheads="1"/>
          </p:cNvSpPr>
          <p:nvPr/>
        </p:nvSpPr>
        <p:spPr bwMode="auto">
          <a:xfrm>
            <a:off x="8229600" y="1828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0551" name="Rectangle 146"/>
          <p:cNvSpPr>
            <a:spLocks noChangeArrowheads="1"/>
          </p:cNvSpPr>
          <p:nvPr/>
        </p:nvSpPr>
        <p:spPr bwMode="auto">
          <a:xfrm>
            <a:off x="8229600" y="4572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0552" name="Rectangle 147"/>
          <p:cNvSpPr>
            <a:spLocks noChangeArrowheads="1"/>
          </p:cNvSpPr>
          <p:nvPr/>
        </p:nvSpPr>
        <p:spPr bwMode="auto">
          <a:xfrm>
            <a:off x="6858000" y="914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Я</a:t>
            </a:r>
          </a:p>
        </p:txBody>
      </p:sp>
      <p:sp>
        <p:nvSpPr>
          <p:cNvPr id="20553" name="Rectangle 148"/>
          <p:cNvSpPr>
            <a:spLocks noChangeArrowheads="1"/>
          </p:cNvSpPr>
          <p:nvPr/>
        </p:nvSpPr>
        <p:spPr bwMode="auto">
          <a:xfrm>
            <a:off x="914400" y="4572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0554" name="Rectangle 149"/>
          <p:cNvSpPr>
            <a:spLocks noChangeArrowheads="1"/>
          </p:cNvSpPr>
          <p:nvPr/>
        </p:nvSpPr>
        <p:spPr bwMode="auto">
          <a:xfrm>
            <a:off x="4572000" y="4114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55" name="AutoShape 401"/>
          <p:cNvSpPr>
            <a:spLocks noChangeArrowheads="1"/>
          </p:cNvSpPr>
          <p:nvPr/>
        </p:nvSpPr>
        <p:spPr bwMode="auto">
          <a:xfrm>
            <a:off x="228600" y="1828800"/>
            <a:ext cx="533400" cy="457200"/>
          </a:xfrm>
          <a:prstGeom prst="rightArrow">
            <a:avLst>
              <a:gd name="adj1" fmla="val 0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0556" name="Rectangle 78"/>
          <p:cNvSpPr>
            <a:spLocks noChangeArrowheads="1"/>
          </p:cNvSpPr>
          <p:nvPr/>
        </p:nvSpPr>
        <p:spPr bwMode="auto">
          <a:xfrm>
            <a:off x="228600" y="1828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0557" name="Rectangle 80"/>
          <p:cNvSpPr>
            <a:spLocks noChangeArrowheads="1"/>
          </p:cNvSpPr>
          <p:nvPr/>
        </p:nvSpPr>
        <p:spPr bwMode="auto">
          <a:xfrm>
            <a:off x="4724400" y="1524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75"/>
          <p:cNvSpPr>
            <a:spLocks noChangeArrowheads="1"/>
          </p:cNvSpPr>
          <p:nvPr/>
        </p:nvSpPr>
        <p:spPr bwMode="auto">
          <a:xfrm>
            <a:off x="3962400" y="5715000"/>
            <a:ext cx="51816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0"/>
              <a:t>7</a:t>
            </a:r>
            <a:r>
              <a:rPr lang="ru-RU" sz="2000"/>
              <a:t>. Самая большая река, не имеющая </a:t>
            </a:r>
          </a:p>
          <a:p>
            <a:pPr algn="ctr"/>
            <a:r>
              <a:rPr lang="ru-RU" sz="2000"/>
              <a:t>стока в океан </a:t>
            </a:r>
          </a:p>
        </p:txBody>
      </p:sp>
      <p:sp>
        <p:nvSpPr>
          <p:cNvPr id="21506" name="Rectangle 77"/>
          <p:cNvSpPr>
            <a:spLocks noChangeArrowheads="1"/>
          </p:cNvSpPr>
          <p:nvPr/>
        </p:nvSpPr>
        <p:spPr bwMode="auto">
          <a:xfrm>
            <a:off x="914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1507" name="Rectangle 78"/>
          <p:cNvSpPr>
            <a:spLocks noChangeArrowheads="1"/>
          </p:cNvSpPr>
          <p:nvPr/>
        </p:nvSpPr>
        <p:spPr bwMode="auto">
          <a:xfrm>
            <a:off x="1371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1508" name="Rectangle 79"/>
          <p:cNvSpPr>
            <a:spLocks noChangeArrowheads="1"/>
          </p:cNvSpPr>
          <p:nvPr/>
        </p:nvSpPr>
        <p:spPr bwMode="auto">
          <a:xfrm>
            <a:off x="2743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09" name="Rectangle 80"/>
          <p:cNvSpPr>
            <a:spLocks noChangeArrowheads="1"/>
          </p:cNvSpPr>
          <p:nvPr/>
        </p:nvSpPr>
        <p:spPr bwMode="auto">
          <a:xfrm>
            <a:off x="27432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Х</a:t>
            </a:r>
          </a:p>
        </p:txBody>
      </p:sp>
      <p:sp>
        <p:nvSpPr>
          <p:cNvPr id="21510" name="Rectangle 81"/>
          <p:cNvSpPr>
            <a:spLocks noChangeArrowheads="1"/>
          </p:cNvSpPr>
          <p:nvPr/>
        </p:nvSpPr>
        <p:spPr bwMode="auto">
          <a:xfrm>
            <a:off x="6400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1511" name="Rectangle 82"/>
          <p:cNvSpPr>
            <a:spLocks noChangeArrowheads="1"/>
          </p:cNvSpPr>
          <p:nvPr/>
        </p:nvSpPr>
        <p:spPr bwMode="auto">
          <a:xfrm>
            <a:off x="5943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12" name="Rectangle 83"/>
          <p:cNvSpPr>
            <a:spLocks noChangeArrowheads="1"/>
          </p:cNvSpPr>
          <p:nvPr/>
        </p:nvSpPr>
        <p:spPr bwMode="auto">
          <a:xfrm>
            <a:off x="5486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1513" name="Rectangle 84"/>
          <p:cNvSpPr>
            <a:spLocks noChangeArrowheads="1"/>
          </p:cNvSpPr>
          <p:nvPr/>
        </p:nvSpPr>
        <p:spPr bwMode="auto">
          <a:xfrm>
            <a:off x="5029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Т</a:t>
            </a:r>
          </a:p>
        </p:txBody>
      </p:sp>
      <p:sp>
        <p:nvSpPr>
          <p:cNvPr id="21514" name="Rectangle 85"/>
          <p:cNvSpPr>
            <a:spLocks noChangeArrowheads="1"/>
          </p:cNvSpPr>
          <p:nvPr/>
        </p:nvSpPr>
        <p:spPr bwMode="auto">
          <a:xfrm>
            <a:off x="4572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1515" name="Rectangle 86"/>
          <p:cNvSpPr>
            <a:spLocks noChangeArrowheads="1"/>
          </p:cNvSpPr>
          <p:nvPr/>
        </p:nvSpPr>
        <p:spPr bwMode="auto">
          <a:xfrm>
            <a:off x="4114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1516" name="Rectangle 87"/>
          <p:cNvSpPr>
            <a:spLocks noChangeArrowheads="1"/>
          </p:cNvSpPr>
          <p:nvPr/>
        </p:nvSpPr>
        <p:spPr bwMode="auto">
          <a:xfrm>
            <a:off x="3657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Б</a:t>
            </a:r>
          </a:p>
        </p:txBody>
      </p:sp>
      <p:sp>
        <p:nvSpPr>
          <p:cNvPr id="21517" name="Rectangle 88"/>
          <p:cNvSpPr>
            <a:spLocks noChangeArrowheads="1"/>
          </p:cNvSpPr>
          <p:nvPr/>
        </p:nvSpPr>
        <p:spPr bwMode="auto">
          <a:xfrm>
            <a:off x="32004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18" name="Rectangle 89"/>
          <p:cNvSpPr>
            <a:spLocks noChangeArrowheads="1"/>
          </p:cNvSpPr>
          <p:nvPr/>
        </p:nvSpPr>
        <p:spPr bwMode="auto">
          <a:xfrm>
            <a:off x="27432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1519" name="Rectangle 90"/>
          <p:cNvSpPr>
            <a:spLocks noChangeArrowheads="1"/>
          </p:cNvSpPr>
          <p:nvPr/>
        </p:nvSpPr>
        <p:spPr bwMode="auto">
          <a:xfrm>
            <a:off x="2286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1520" name="Rectangle 91"/>
          <p:cNvSpPr>
            <a:spLocks noChangeArrowheads="1"/>
          </p:cNvSpPr>
          <p:nvPr/>
        </p:nvSpPr>
        <p:spPr bwMode="auto">
          <a:xfrm>
            <a:off x="18288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1521" name="Rectangle 92"/>
          <p:cNvSpPr>
            <a:spLocks noChangeArrowheads="1"/>
          </p:cNvSpPr>
          <p:nvPr/>
        </p:nvSpPr>
        <p:spPr bwMode="auto">
          <a:xfrm>
            <a:off x="914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К</a:t>
            </a:r>
          </a:p>
        </p:txBody>
      </p:sp>
      <p:sp>
        <p:nvSpPr>
          <p:cNvPr id="21522" name="Rectangle 93"/>
          <p:cNvSpPr>
            <a:spLocks noChangeArrowheads="1"/>
          </p:cNvSpPr>
          <p:nvPr/>
        </p:nvSpPr>
        <p:spPr bwMode="auto">
          <a:xfrm>
            <a:off x="1371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23" name="Rectangle 94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24" name="Rectangle 95"/>
          <p:cNvSpPr>
            <a:spLocks noChangeArrowheads="1"/>
          </p:cNvSpPr>
          <p:nvPr/>
        </p:nvSpPr>
        <p:spPr bwMode="auto">
          <a:xfrm>
            <a:off x="2286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1525" name="Rectangle 96"/>
          <p:cNvSpPr>
            <a:spLocks noChangeArrowheads="1"/>
          </p:cNvSpPr>
          <p:nvPr/>
        </p:nvSpPr>
        <p:spPr bwMode="auto">
          <a:xfrm>
            <a:off x="27432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26" name="Rectangle 97"/>
          <p:cNvSpPr>
            <a:spLocks noChangeArrowheads="1"/>
          </p:cNvSpPr>
          <p:nvPr/>
        </p:nvSpPr>
        <p:spPr bwMode="auto">
          <a:xfrm>
            <a:off x="3657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1527" name="Rectangle 98"/>
          <p:cNvSpPr>
            <a:spLocks noChangeArrowheads="1"/>
          </p:cNvSpPr>
          <p:nvPr/>
        </p:nvSpPr>
        <p:spPr bwMode="auto">
          <a:xfrm>
            <a:off x="914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28" name="Rectangle 99"/>
          <p:cNvSpPr>
            <a:spLocks noChangeArrowheads="1"/>
          </p:cNvSpPr>
          <p:nvPr/>
        </p:nvSpPr>
        <p:spPr bwMode="auto">
          <a:xfrm>
            <a:off x="9144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29" name="Rectangle 100"/>
          <p:cNvSpPr>
            <a:spLocks noChangeArrowheads="1"/>
          </p:cNvSpPr>
          <p:nvPr/>
        </p:nvSpPr>
        <p:spPr bwMode="auto">
          <a:xfrm>
            <a:off x="914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С</a:t>
            </a:r>
          </a:p>
        </p:txBody>
      </p:sp>
      <p:sp>
        <p:nvSpPr>
          <p:cNvPr id="21530" name="Rectangle 101"/>
          <p:cNvSpPr>
            <a:spLocks noChangeArrowheads="1"/>
          </p:cNvSpPr>
          <p:nvPr/>
        </p:nvSpPr>
        <p:spPr bwMode="auto">
          <a:xfrm>
            <a:off x="914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1531" name="Rectangle 102"/>
          <p:cNvSpPr>
            <a:spLocks noChangeArrowheads="1"/>
          </p:cNvSpPr>
          <p:nvPr/>
        </p:nvSpPr>
        <p:spPr bwMode="auto">
          <a:xfrm>
            <a:off x="9144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1532" name="Rectangle 103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1533" name="Rectangle 104"/>
          <p:cNvSpPr>
            <a:spLocks noChangeArrowheads="1"/>
          </p:cNvSpPr>
          <p:nvPr/>
        </p:nvSpPr>
        <p:spPr bwMode="auto">
          <a:xfrm>
            <a:off x="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34" name="Rectangle 105"/>
          <p:cNvSpPr>
            <a:spLocks noChangeArrowheads="1"/>
          </p:cNvSpPr>
          <p:nvPr/>
        </p:nvSpPr>
        <p:spPr bwMode="auto">
          <a:xfrm>
            <a:off x="457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35" name="Rectangle 106"/>
          <p:cNvSpPr>
            <a:spLocks noChangeArrowheads="1"/>
          </p:cNvSpPr>
          <p:nvPr/>
        </p:nvSpPr>
        <p:spPr bwMode="auto">
          <a:xfrm>
            <a:off x="3657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Ь</a:t>
            </a:r>
          </a:p>
        </p:txBody>
      </p:sp>
      <p:sp>
        <p:nvSpPr>
          <p:cNvPr id="21536" name="Rectangle 107"/>
          <p:cNvSpPr>
            <a:spLocks noChangeArrowheads="1"/>
          </p:cNvSpPr>
          <p:nvPr/>
        </p:nvSpPr>
        <p:spPr bwMode="auto">
          <a:xfrm>
            <a:off x="3657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1537" name="Rectangle 108"/>
          <p:cNvSpPr>
            <a:spLocks noChangeArrowheads="1"/>
          </p:cNvSpPr>
          <p:nvPr/>
        </p:nvSpPr>
        <p:spPr bwMode="auto">
          <a:xfrm>
            <a:off x="3657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1538" name="Rectangle 109"/>
          <p:cNvSpPr>
            <a:spLocks noChangeArrowheads="1"/>
          </p:cNvSpPr>
          <p:nvPr/>
        </p:nvSpPr>
        <p:spPr bwMode="auto">
          <a:xfrm>
            <a:off x="6858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39" name="Rectangle 110"/>
          <p:cNvSpPr>
            <a:spLocks noChangeArrowheads="1"/>
          </p:cNvSpPr>
          <p:nvPr/>
        </p:nvSpPr>
        <p:spPr bwMode="auto">
          <a:xfrm>
            <a:off x="1828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40" name="Rectangle 111"/>
          <p:cNvSpPr>
            <a:spLocks noChangeArrowheads="1"/>
          </p:cNvSpPr>
          <p:nvPr/>
        </p:nvSpPr>
        <p:spPr bwMode="auto">
          <a:xfrm>
            <a:off x="2286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41" name="Rectangle 112"/>
          <p:cNvSpPr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42" name="Rectangle 113"/>
          <p:cNvSpPr>
            <a:spLocks noChangeArrowheads="1"/>
          </p:cNvSpPr>
          <p:nvPr/>
        </p:nvSpPr>
        <p:spPr bwMode="auto">
          <a:xfrm>
            <a:off x="32004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43" name="Rectangle 114"/>
          <p:cNvSpPr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Й</a:t>
            </a:r>
          </a:p>
        </p:txBody>
      </p:sp>
      <p:sp>
        <p:nvSpPr>
          <p:cNvPr id="21544" name="Rectangle 115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Ы</a:t>
            </a:r>
          </a:p>
        </p:txBody>
      </p:sp>
      <p:sp>
        <p:nvSpPr>
          <p:cNvPr id="21545" name="Rectangle 116"/>
          <p:cNvSpPr>
            <a:spLocks noChangeArrowheads="1"/>
          </p:cNvSpPr>
          <p:nvPr/>
        </p:nvSpPr>
        <p:spPr bwMode="auto">
          <a:xfrm>
            <a:off x="3657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46" name="Rectangle 117"/>
          <p:cNvSpPr>
            <a:spLocks noChangeArrowheads="1"/>
          </p:cNvSpPr>
          <p:nvPr/>
        </p:nvSpPr>
        <p:spPr bwMode="auto">
          <a:xfrm>
            <a:off x="68580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24" name="Rectangle 118"/>
          <p:cNvSpPr>
            <a:spLocks noChangeArrowheads="1"/>
          </p:cNvSpPr>
          <p:nvPr/>
        </p:nvSpPr>
        <p:spPr bwMode="auto">
          <a:xfrm>
            <a:off x="50292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В</a:t>
            </a:r>
          </a:p>
        </p:txBody>
      </p:sp>
      <p:sp>
        <p:nvSpPr>
          <p:cNvPr id="20525" name="Rectangle 119"/>
          <p:cNvSpPr>
            <a:spLocks noChangeArrowheads="1"/>
          </p:cNvSpPr>
          <p:nvPr/>
        </p:nvSpPr>
        <p:spPr bwMode="auto">
          <a:xfrm>
            <a:off x="54864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49" name="Rectangle 120"/>
          <p:cNvSpPr>
            <a:spLocks noChangeArrowheads="1"/>
          </p:cNvSpPr>
          <p:nvPr/>
        </p:nvSpPr>
        <p:spPr bwMode="auto">
          <a:xfrm>
            <a:off x="5943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И</a:t>
            </a:r>
          </a:p>
        </p:txBody>
      </p:sp>
      <p:sp>
        <p:nvSpPr>
          <p:cNvPr id="21550" name="Rectangle 121"/>
          <p:cNvSpPr>
            <a:spLocks noChangeArrowheads="1"/>
          </p:cNvSpPr>
          <p:nvPr/>
        </p:nvSpPr>
        <p:spPr bwMode="auto">
          <a:xfrm>
            <a:off x="45720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51" name="Rectangle 122"/>
          <p:cNvSpPr>
            <a:spLocks noChangeArrowheads="1"/>
          </p:cNvSpPr>
          <p:nvPr/>
        </p:nvSpPr>
        <p:spPr bwMode="auto">
          <a:xfrm>
            <a:off x="41148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52" name="Rectangle 123"/>
          <p:cNvSpPr>
            <a:spLocks noChangeArrowheads="1"/>
          </p:cNvSpPr>
          <p:nvPr/>
        </p:nvSpPr>
        <p:spPr bwMode="auto">
          <a:xfrm>
            <a:off x="6400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53" name="Rectangle 124"/>
          <p:cNvSpPr>
            <a:spLocks noChangeArrowheads="1"/>
          </p:cNvSpPr>
          <p:nvPr/>
        </p:nvSpPr>
        <p:spPr bwMode="auto">
          <a:xfrm>
            <a:off x="68580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1" name="Rectangle 125"/>
          <p:cNvSpPr>
            <a:spLocks noChangeArrowheads="1"/>
          </p:cNvSpPr>
          <p:nvPr/>
        </p:nvSpPr>
        <p:spPr bwMode="auto">
          <a:xfrm>
            <a:off x="64008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Г</a:t>
            </a:r>
          </a:p>
        </p:txBody>
      </p:sp>
      <p:sp>
        <p:nvSpPr>
          <p:cNvPr id="20532" name="Rectangle 126"/>
          <p:cNvSpPr>
            <a:spLocks noChangeArrowheads="1"/>
          </p:cNvSpPr>
          <p:nvPr/>
        </p:nvSpPr>
        <p:spPr bwMode="auto">
          <a:xfrm>
            <a:off x="68580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0533" name="Rectangle 127"/>
          <p:cNvSpPr>
            <a:spLocks noChangeArrowheads="1"/>
          </p:cNvSpPr>
          <p:nvPr/>
        </p:nvSpPr>
        <p:spPr bwMode="auto">
          <a:xfrm>
            <a:off x="5943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Л</a:t>
            </a:r>
          </a:p>
        </p:txBody>
      </p:sp>
      <p:sp>
        <p:nvSpPr>
          <p:cNvPr id="21557" name="Rectangle 128"/>
          <p:cNvSpPr>
            <a:spLocks noChangeArrowheads="1"/>
          </p:cNvSpPr>
          <p:nvPr/>
        </p:nvSpPr>
        <p:spPr bwMode="auto">
          <a:xfrm>
            <a:off x="50292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58" name="Rectangle 129"/>
          <p:cNvSpPr>
            <a:spLocks noChangeArrowheads="1"/>
          </p:cNvSpPr>
          <p:nvPr/>
        </p:nvSpPr>
        <p:spPr bwMode="auto">
          <a:xfrm>
            <a:off x="54864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59" name="Rectangle 130"/>
          <p:cNvSpPr>
            <a:spLocks noChangeArrowheads="1"/>
          </p:cNvSpPr>
          <p:nvPr/>
        </p:nvSpPr>
        <p:spPr bwMode="auto">
          <a:xfrm>
            <a:off x="5943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0" name="Rectangle 131"/>
          <p:cNvSpPr>
            <a:spLocks noChangeArrowheads="1"/>
          </p:cNvSpPr>
          <p:nvPr/>
        </p:nvSpPr>
        <p:spPr bwMode="auto">
          <a:xfrm>
            <a:off x="6858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1" name="Rectangle 132"/>
          <p:cNvSpPr>
            <a:spLocks noChangeArrowheads="1"/>
          </p:cNvSpPr>
          <p:nvPr/>
        </p:nvSpPr>
        <p:spPr bwMode="auto">
          <a:xfrm>
            <a:off x="68580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2" name="Rectangle 133"/>
          <p:cNvSpPr>
            <a:spLocks noChangeArrowheads="1"/>
          </p:cNvSpPr>
          <p:nvPr/>
        </p:nvSpPr>
        <p:spPr bwMode="auto">
          <a:xfrm>
            <a:off x="5943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3" name="Rectangle 134"/>
          <p:cNvSpPr>
            <a:spLocks noChangeArrowheads="1"/>
          </p:cNvSpPr>
          <p:nvPr/>
        </p:nvSpPr>
        <p:spPr bwMode="auto">
          <a:xfrm>
            <a:off x="64008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4" name="Rectangle 135"/>
          <p:cNvSpPr>
            <a:spLocks noChangeArrowheads="1"/>
          </p:cNvSpPr>
          <p:nvPr/>
        </p:nvSpPr>
        <p:spPr bwMode="auto">
          <a:xfrm>
            <a:off x="8229600" y="2362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1565" name="Rectangle 136"/>
          <p:cNvSpPr>
            <a:spLocks noChangeArrowheads="1"/>
          </p:cNvSpPr>
          <p:nvPr/>
        </p:nvSpPr>
        <p:spPr bwMode="auto">
          <a:xfrm>
            <a:off x="82296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66" name="Rectangle 137"/>
          <p:cNvSpPr>
            <a:spLocks noChangeArrowheads="1"/>
          </p:cNvSpPr>
          <p:nvPr/>
        </p:nvSpPr>
        <p:spPr bwMode="auto">
          <a:xfrm>
            <a:off x="77724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7" name="Rectangle 138"/>
          <p:cNvSpPr>
            <a:spLocks noChangeArrowheads="1"/>
          </p:cNvSpPr>
          <p:nvPr/>
        </p:nvSpPr>
        <p:spPr bwMode="auto">
          <a:xfrm>
            <a:off x="73152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8" name="Rectangle 139"/>
          <p:cNvSpPr>
            <a:spLocks noChangeArrowheads="1"/>
          </p:cNvSpPr>
          <p:nvPr/>
        </p:nvSpPr>
        <p:spPr bwMode="auto">
          <a:xfrm>
            <a:off x="8686800" y="28194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69" name="Rectangle 140"/>
          <p:cNvSpPr>
            <a:spLocks noChangeArrowheads="1"/>
          </p:cNvSpPr>
          <p:nvPr/>
        </p:nvSpPr>
        <p:spPr bwMode="auto">
          <a:xfrm>
            <a:off x="82296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О</a:t>
            </a:r>
          </a:p>
        </p:txBody>
      </p:sp>
      <p:sp>
        <p:nvSpPr>
          <p:cNvPr id="21570" name="Rectangle 141"/>
          <p:cNvSpPr>
            <a:spLocks noChangeArrowheads="1"/>
          </p:cNvSpPr>
          <p:nvPr/>
        </p:nvSpPr>
        <p:spPr bwMode="auto">
          <a:xfrm>
            <a:off x="8229600" y="3733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Н</a:t>
            </a:r>
          </a:p>
        </p:txBody>
      </p:sp>
      <p:sp>
        <p:nvSpPr>
          <p:cNvPr id="21571" name="Rectangle 142"/>
          <p:cNvSpPr>
            <a:spLocks noChangeArrowheads="1"/>
          </p:cNvSpPr>
          <p:nvPr/>
        </p:nvSpPr>
        <p:spPr bwMode="auto">
          <a:xfrm>
            <a:off x="8229600" y="3276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1572" name="Rectangle 143"/>
          <p:cNvSpPr>
            <a:spLocks noChangeArrowheads="1"/>
          </p:cNvSpPr>
          <p:nvPr/>
        </p:nvSpPr>
        <p:spPr bwMode="auto">
          <a:xfrm>
            <a:off x="82296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М</a:t>
            </a:r>
          </a:p>
        </p:txBody>
      </p:sp>
      <p:sp>
        <p:nvSpPr>
          <p:cNvPr id="21573" name="Rectangle 144"/>
          <p:cNvSpPr>
            <a:spLocks noChangeArrowheads="1"/>
          </p:cNvSpPr>
          <p:nvPr/>
        </p:nvSpPr>
        <p:spPr bwMode="auto">
          <a:xfrm>
            <a:off x="8229600" y="14478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Р</a:t>
            </a:r>
          </a:p>
        </p:txBody>
      </p:sp>
      <p:sp>
        <p:nvSpPr>
          <p:cNvPr id="21574" name="Rectangle 145"/>
          <p:cNvSpPr>
            <a:spLocks noChangeArrowheads="1"/>
          </p:cNvSpPr>
          <p:nvPr/>
        </p:nvSpPr>
        <p:spPr bwMode="auto">
          <a:xfrm>
            <a:off x="8229600" y="1905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А</a:t>
            </a:r>
          </a:p>
        </p:txBody>
      </p:sp>
      <p:sp>
        <p:nvSpPr>
          <p:cNvPr id="21575" name="Rectangle 146"/>
          <p:cNvSpPr>
            <a:spLocks noChangeArrowheads="1"/>
          </p:cNvSpPr>
          <p:nvPr/>
        </p:nvSpPr>
        <p:spPr bwMode="auto">
          <a:xfrm>
            <a:off x="82296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1576" name="Rectangle 147"/>
          <p:cNvSpPr>
            <a:spLocks noChangeArrowheads="1"/>
          </p:cNvSpPr>
          <p:nvPr/>
        </p:nvSpPr>
        <p:spPr bwMode="auto">
          <a:xfrm>
            <a:off x="6858000" y="9906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Я</a:t>
            </a:r>
          </a:p>
        </p:txBody>
      </p:sp>
      <p:sp>
        <p:nvSpPr>
          <p:cNvPr id="21577" name="Rectangle 148"/>
          <p:cNvSpPr>
            <a:spLocks noChangeArrowheads="1"/>
          </p:cNvSpPr>
          <p:nvPr/>
        </p:nvSpPr>
        <p:spPr bwMode="auto">
          <a:xfrm>
            <a:off x="914400" y="46482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333399"/>
                </a:solidFill>
              </a:rPr>
              <a:t>Е</a:t>
            </a:r>
          </a:p>
        </p:txBody>
      </p:sp>
      <p:sp>
        <p:nvSpPr>
          <p:cNvPr id="21578" name="Rectangle 149"/>
          <p:cNvSpPr>
            <a:spLocks noChangeArrowheads="1"/>
          </p:cNvSpPr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79" name="Rectangle 77"/>
          <p:cNvSpPr>
            <a:spLocks noChangeArrowheads="1"/>
          </p:cNvSpPr>
          <p:nvPr/>
        </p:nvSpPr>
        <p:spPr bwMode="auto">
          <a:xfrm>
            <a:off x="228600" y="1828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580" name="AutoShape 401"/>
          <p:cNvSpPr>
            <a:spLocks noChangeArrowheads="1"/>
          </p:cNvSpPr>
          <p:nvPr/>
        </p:nvSpPr>
        <p:spPr bwMode="auto">
          <a:xfrm>
            <a:off x="4419600" y="1905000"/>
            <a:ext cx="533400" cy="457200"/>
          </a:xfrm>
          <a:prstGeom prst="rightArrow">
            <a:avLst>
              <a:gd name="adj1" fmla="val 0"/>
              <a:gd name="adj2" fmla="val 116667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21581" name="Rectangle 79"/>
          <p:cNvSpPr>
            <a:spLocks noChangeArrowheads="1"/>
          </p:cNvSpPr>
          <p:nvPr/>
        </p:nvSpPr>
        <p:spPr bwMode="auto">
          <a:xfrm>
            <a:off x="4419600" y="1905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1582" name="Rectangle 80"/>
          <p:cNvSpPr>
            <a:spLocks noChangeArrowheads="1"/>
          </p:cNvSpPr>
          <p:nvPr/>
        </p:nvSpPr>
        <p:spPr bwMode="auto">
          <a:xfrm>
            <a:off x="4724400" y="228600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CC3300"/>
                </a:solidFill>
              </a:rPr>
              <a:t>Природные рекорды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841</Words>
  <Application>Microsoft PowerPoint</Application>
  <PresentationFormat>Экран (4:3)</PresentationFormat>
  <Paragraphs>730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BatangChe</vt:lpstr>
      <vt:lpstr>Оформление по умолчанию</vt:lpstr>
      <vt:lpstr>Природные рекорды мира (интерактивный кроссворд)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М.видео</dc:creator>
  <cp:lastModifiedBy>М.видео</cp:lastModifiedBy>
  <cp:revision>48</cp:revision>
  <cp:lastPrinted>1601-01-01T00:00:00Z</cp:lastPrinted>
  <dcterms:created xsi:type="dcterms:W3CDTF">2014-01-20T09:30:40Z</dcterms:created>
  <dcterms:modified xsi:type="dcterms:W3CDTF">2014-01-22T18:24:25Z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