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1" r:id="rId6"/>
    <p:sldId id="262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7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BAD4-5BBD-4C06-9890-9352943C6C94}" type="datetimeFigureOut">
              <a:rPr lang="ru-RU" smtClean="0"/>
              <a:t>17.10.2016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4386F-CF24-4136-B098-E0384C3B51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BAD4-5BBD-4C06-9890-9352943C6C94}" type="datetimeFigureOut">
              <a:rPr lang="ru-RU" smtClean="0"/>
              <a:t>17.10.2016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4386F-CF24-4136-B098-E0384C3B51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BAD4-5BBD-4C06-9890-9352943C6C94}" type="datetimeFigureOut">
              <a:rPr lang="ru-RU" smtClean="0"/>
              <a:t>17.10.2016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4386F-CF24-4136-B098-E0384C3B51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BAD4-5BBD-4C06-9890-9352943C6C94}" type="datetimeFigureOut">
              <a:rPr lang="ru-RU" smtClean="0"/>
              <a:t>17.10.2016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4386F-CF24-4136-B098-E0384C3B51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BAD4-5BBD-4C06-9890-9352943C6C94}" type="datetimeFigureOut">
              <a:rPr lang="ru-RU" smtClean="0"/>
              <a:t>17.10.2016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4386F-CF24-4136-B098-E0384C3B51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BAD4-5BBD-4C06-9890-9352943C6C94}" type="datetimeFigureOut">
              <a:rPr lang="ru-RU" smtClean="0"/>
              <a:t>17.10.2016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4386F-CF24-4136-B098-E0384C3B51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BAD4-5BBD-4C06-9890-9352943C6C94}" type="datetimeFigureOut">
              <a:rPr lang="ru-RU" smtClean="0"/>
              <a:t>17.10.2016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4386F-CF24-4136-B098-E0384C3B51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BAD4-5BBD-4C06-9890-9352943C6C94}" type="datetimeFigureOut">
              <a:rPr lang="ru-RU" smtClean="0"/>
              <a:t>17.10.2016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4386F-CF24-4136-B098-E0384C3B51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BAD4-5BBD-4C06-9890-9352943C6C94}" type="datetimeFigureOut">
              <a:rPr lang="ru-RU" smtClean="0"/>
              <a:t>17.10.2016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4386F-CF24-4136-B098-E0384C3B51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BAD4-5BBD-4C06-9890-9352943C6C94}" type="datetimeFigureOut">
              <a:rPr lang="ru-RU" smtClean="0"/>
              <a:t>17.10.2016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4386F-CF24-4136-B098-E0384C3B51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BAD4-5BBD-4C06-9890-9352943C6C94}" type="datetimeFigureOut">
              <a:rPr lang="ru-RU" smtClean="0"/>
              <a:t>17.10.2016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4386F-CF24-4136-B098-E0384C3B51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DABAD4-5BBD-4C06-9890-9352943C6C94}" type="datetimeFigureOut">
              <a:rPr lang="ru-RU" smtClean="0"/>
              <a:t>17.10.2016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4386F-CF24-4136-B098-E0384C3B51B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www.trkterra.ru/sites/default/files/field/image/new_world/0_285ded_f499b0df_xx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1474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214290"/>
            <a:ext cx="6643702" cy="1500198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ru-RU" b="1" i="1" dirty="0" smtClean="0"/>
              <a:t>Интересные факты в мире  животных</a:t>
            </a:r>
            <a:endParaRPr lang="ru-RU" b="1" i="1" dirty="0"/>
          </a:p>
        </p:txBody>
      </p:sp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print-salon.ru/gal/data/media/94/1349081_540084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blinds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://blog.vetatlas.ru/wp-content/uploads/krysa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1452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2" name="Picture 4" descr="http://altfast.ru/wp-content/uploads/2008/10/1224666518_kopija-32-rrrtt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i.sunhome.ru/dreamer/205/muravji-i-lozhka.or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63531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://cdn.fishki.net/upload/post/2016/04/25/1931891/tn/slon-v-sta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www.wonderfulnature.ru/photo/FACT/slon_na_golov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7136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://333v.ru/uploads/27/27cbb33f244065b7d612c1675d69594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images.vfl.ru/ii/1335354367/d6b8282d/4970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://www2.pictures.gi.zimbio.com/Rare+Bornean+Orangutan+Born+Chicago+Brookfield+r-qCKX70u64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207379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media.salon.com/2012/12/shutterstock_761585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wallpaperscraft.ru/image/17932/1680x10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petshoptop.ru/media/d7/92/1b/d7921bb0ad9baa9c69bc55e6fc3375f3/5791ecac1b99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7575" y="0"/>
            <a:ext cx="9281575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www.kartinki24.ru/uploads/gallery/main/442/kartinki24_ru_colibri_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static.ddmcdn.com/gif/blogs/6a00d8341bf67c53ef0147e3489fc4970b-800w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915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mtdata.ru/u25/photo8424/20383827393-0/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13676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img-fotki.yandex.ru/get/6805/310023662.1938/0_41ba04_24e06c04_or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http://wallpaper-world.3dn.ru/_ph/8/3852312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52476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img12.deviantart.net/f803/i/2004/134/3/4/tiger_sk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https://avatanplus.com/files/resources/original/5755b047e129d15526b898f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1746" name="AutoShape 2" descr="https://avatanplus.com/files/resources/original/5755b047e129d15526b898f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750" name="Picture 6" descr="http://media.aif-turkey.ru/images/life/anz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500042"/>
            <a:ext cx="4643470" cy="3571900"/>
          </a:xfrm>
          <a:prstGeom prst="rect">
            <a:avLst/>
          </a:prstGeom>
          <a:noFill/>
        </p:spPr>
      </p:pic>
      <p:pic>
        <p:nvPicPr>
          <p:cNvPr id="31752" name="Picture 8" descr="http://i022.radikal.ru/1307/a4/38f022d8397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2786058"/>
            <a:ext cx="4641427" cy="3768517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www.zooclub.ru/attach/42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1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avatanplus.com/files/resources/original/5755b047e129d15526b898f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4" name="Picture 2" descr="http://www.1zoom.ru/big/12/46445-ksy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642918"/>
            <a:ext cx="4857784" cy="3643338"/>
          </a:xfrm>
          <a:prstGeom prst="rect">
            <a:avLst/>
          </a:prstGeom>
          <a:noFill/>
        </p:spPr>
      </p:pic>
      <p:pic>
        <p:nvPicPr>
          <p:cNvPr id="18436" name="Picture 4" descr="http://www.walkthroughindia.com/wp-content/uploads/2013/07/Indian-leopar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2786058"/>
            <a:ext cx="5443518" cy="371766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fotovsem.com/wp-content/uploads/2015/11/%D0%96%D0%B8%D0%B2%D0%BE%D1%82%D0%BD%D1%8B%D0%B5-1920x1200-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25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kaifolog.ru/uploads/posts/2012-07/1342414072_0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429124" cy="6858000"/>
          </a:xfrm>
          <a:prstGeom prst="rect">
            <a:avLst/>
          </a:prstGeom>
          <a:noFill/>
        </p:spPr>
      </p:pic>
      <p:pic>
        <p:nvPicPr>
          <p:cNvPr id="19460" name="Picture 4" descr="https://upload.wikimedia.org/wikipedia/commons/8/86/Giraffe_sticking_out_tongu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0"/>
            <a:ext cx="4714876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://hdwallpaperbackgrounds.net/wp-content/uploads/2015/08/Ostrich-Wallpap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avatanplus.com/files/resources/original/5755b047e129d15526b898f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62" name="Picture 2" descr="http://sosedkina.ru/wp-content/uploads/2012/12/%D0%AF%D0%B9%D1%86%D0%BE-%D1%81%D1%82%D1%80%D0%B0%D1%83%D1%81%D0%B8%D0%BD%D0%BE%D0%B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4803746" cy="4039792"/>
          </a:xfrm>
          <a:prstGeom prst="rect">
            <a:avLst/>
          </a:prstGeom>
          <a:noFill/>
        </p:spPr>
      </p:pic>
      <p:pic>
        <p:nvPicPr>
          <p:cNvPr id="15364" name="Picture 4" descr="https://im0-tub-ru.yandex.net/i?id=0a44e141d84cb5f5cdf7ecbc434628b3&amp;n=33&amp;h=215&amp;w=28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1" y="2857496"/>
            <a:ext cx="4466367" cy="3714776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5</Words>
  <Application>Microsoft Office PowerPoint</Application>
  <PresentationFormat>Экран (4:3)</PresentationFormat>
  <Paragraphs>1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Интересные факты в мире  животных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Интересные факты в мире  животных</dc:title>
  <dc:creator>Nazarkin</dc:creator>
  <cp:lastModifiedBy>Nazarkin</cp:lastModifiedBy>
  <cp:revision>13</cp:revision>
  <dcterms:created xsi:type="dcterms:W3CDTF">2016-10-17T17:20:52Z</dcterms:created>
  <dcterms:modified xsi:type="dcterms:W3CDTF">2016-10-17T18:56:48Z</dcterms:modified>
</cp:coreProperties>
</file>