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udio/unknown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44" r:id="rId5"/>
    <p:sldMasterId id="2147483756" r:id="rId6"/>
    <p:sldMasterId id="2147483768" r:id="rId7"/>
    <p:sldMasterId id="2147483780" r:id="rId8"/>
    <p:sldMasterId id="2147483792" r:id="rId9"/>
    <p:sldMasterId id="2147483804" r:id="rId10"/>
  </p:sldMasterIdLst>
  <p:notesMasterIdLst>
    <p:notesMasterId r:id="rId25"/>
  </p:notesMasterIdLst>
  <p:sldIdLst>
    <p:sldId id="268" r:id="rId11"/>
    <p:sldId id="299" r:id="rId12"/>
    <p:sldId id="300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30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6600"/>
    <a:srgbClr val="99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922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4FD24-686F-48DC-8610-346171B513B4}" type="datetimeFigureOut">
              <a:rPr lang="ru-RU" smtClean="0"/>
              <a:pPr/>
              <a:t>13.08.2012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A0C94-B063-4E1B-8233-5A8C9C4F8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A0C94-B063-4E1B-8233-5A8C9C4F80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A0C94-B063-4E1B-8233-5A8C9C4F80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A0C94-B063-4E1B-8233-5A8C9C4F804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51541-05C8-46DC-A07A-74A7CE3B8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7F5E0-71AF-47FA-A50D-A11025618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51541-05C8-46DC-A07A-74A7CE3B8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91C6B-0849-4F07-AD48-A78B9D166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D942D-2831-4BE2-87C8-C537E81D0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567CF-BD63-448F-923C-08ECA35A7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B2386-310C-427C-9F91-A0DE4332B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6D7D0-E97C-4E76-9CEA-7D0F129F7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6C5C3-D35D-4ECD-BA01-1724D4E11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15B09-3878-42E2-ADAB-B55D4389E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2914-58B6-45FE-ACCC-0E33BE9A7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45B9F-8CAF-4D2E-8288-B7BB402B8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F322-27B2-48A9-A218-B03562B3D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B3DBC-3BA9-48A9-BD88-7C489930A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222C-3FAC-4583-944E-AD182B3C8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CA09-6100-4870-9758-7889414347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ECAB2-0938-405C-9D6A-5488984D3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B131C-D32D-4323-A246-6F9E21F6E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3F3AC-1589-4A49-BCB0-AF7E9AC73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971800"/>
            <a:ext cx="40386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40386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203E-A5F9-4BBF-931B-7426CA579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EA2E9-5FFA-4B24-AA93-38C1BD396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ACBF3-E199-45AB-9BCF-E617536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F172-EA55-4667-8217-B1F8E101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9E9F9-8EE0-43BD-A352-D16873659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8ABB-57FB-4B8C-A8C4-6AAE3FE7C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AE25A-41AD-4F37-A308-3EC27BDE4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10894-4183-4CA7-A445-D7B835047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0"/>
            <a:ext cx="2057400" cy="4602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9800" cy="4602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2A531-B4C3-4FB2-BBFB-C8B89CE775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73B91-63DA-4BE5-8EAD-331698AB5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FBC87-6933-4AD0-BE9D-3F859B6F3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C07F4-AC08-4EE9-A60D-2EE01B7A0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01B29-7B01-4D35-86E3-D3E657041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3CBC-105D-4D29-BEA4-4DA3AC143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E5FC9-B7F9-425C-930F-84A25EC72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79DE4-FC0B-4B43-AD7D-4E004C290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C005-EA83-44E4-A8B8-0DB585DD3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3910B-4FF4-478B-9B5D-358271E51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31ED5-7631-49C6-B531-98879E475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F7BEE-7242-4290-ACEA-FB8B058B2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7E77E-68CE-449D-9B5C-D33907996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139AF-27AA-42A6-927B-F4323D2E1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D6871-1EDD-427C-AC2E-36CB9B472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7FA3B-7422-479D-9519-31AF0BB0F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E04CF-BFEB-43EE-862F-439DFBDC4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D9C90-C598-4DA0-8208-61EA7A48B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1F21A-3BB1-4D3D-A1F9-0C767D446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5D4B2-712D-45FD-9334-BBFE79D59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F6C20-6BC7-4455-8811-0E0A20C25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88BFC-6E8C-4BC5-A719-3DA255B5A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FE345-65E5-435C-B113-28D023DA1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B9813-EC5E-4CF3-9D62-97060A9F5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71035-06ED-45A9-871B-A4C1637BF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2FFEA-051E-4FA8-A11D-E806CDD64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7FB36-5A14-4317-9DBF-19BF9A0B4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F4927-A1AD-46FF-9FE1-A32556D8C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971800"/>
            <a:ext cx="40386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40386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04F5A-3FAD-4EC4-A0B9-85865267B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F461A-AE0F-4FEE-9437-E323470C3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34F92-3B8C-4641-AF57-24E64E388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1A033-EF57-4899-AF5C-DEB3EF22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2DA25-B217-4806-9836-AB4362D8B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1197C-4B5E-46B7-8439-0D7BE29EE3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F9024-5F39-4CA9-95BE-1485176B8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8B684-DA84-4F69-8924-B0988E3BD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0"/>
            <a:ext cx="2057400" cy="4602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9800" cy="4602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C7485-D381-41D6-A898-D2AC2630C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AF9A1-DDA9-4E1C-B33D-05FE9A225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A5F80-D7C5-4E9E-8E62-EE23250C8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D0E75-11E7-47D4-AFDE-A675195BF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5950-7E5D-471B-9B55-2704304C9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DC454-EC59-4983-BB52-151A3B88B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A43B4-AA77-430F-8779-C313E3BB4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A3960-430B-4C9B-8D19-37EC0C7D8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AED1A-7E6F-4740-8F97-08064893C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F2340-9D64-41AC-B8B4-85314E32B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A1200-5BE8-4A9B-BD13-48FB11B02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33223-8493-4629-80C1-6218723D1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82460-447E-4801-86F6-B3F896004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8292-F601-4151-823D-A131C1627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6D1D9-0F89-41F3-A147-032AF15F6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51F3E-AB2F-4544-8894-193E17B55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C39C9-E5EA-4E00-B2A4-1EE95E20B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69BF5-A5C7-4F36-ABD4-AB755DF30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EA540-330B-4C02-ADE6-BBF1AD57D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114BF-55C6-4FBF-9BF2-17F9CBD8E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E6A3C-2A82-4256-BA70-C5FB34C48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A06DC-1573-4C22-9710-BAA301112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4B51A-AD1F-4346-9946-F3290427E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83780-2A9B-44FD-9304-0BB8DDD7B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1F2B5-FA13-4759-AF71-D08D66040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0A503-1794-456F-BD40-66CA28E9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4F178-F593-47AA-9E46-CAF8D6AFA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89C74-BFD6-452D-B67C-FF0E497BC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7C09-4A6C-4032-B097-0558D500F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971800"/>
            <a:ext cx="40386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40386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95590-0EEF-4BF8-B969-00E7B6A33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15B63-8530-47BD-ABD9-F3F86DF98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CAC85-78A9-4348-9379-B25F2D3BD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1E08F-E056-4FD4-9E61-007E9AB55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70F54-2371-49B1-AE55-66407233F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6371B-1010-453F-9557-A02CA1168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9BE2C-E97A-4379-90A0-D39D25BC7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0"/>
            <a:ext cx="2057400" cy="4602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9800" cy="4602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E3C57-14E6-48FA-A99C-487BF99BB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32AE1C7-F433-4E7B-B410-F4A3F37D1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32AE1C7-F433-4E7B-B410-F4A3F37D1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</p:sldLayoutIdLst>
  <p:transition advClick="0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3E0C285-41D2-4FCB-8DEB-8571E6019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971800"/>
            <a:ext cx="82296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645738E-A116-4253-A25B-88C25E6D6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454951A-8BBE-4719-8002-4C62EC61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C1EA491-4382-4508-B66F-4AC621A5F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971800"/>
            <a:ext cx="82296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19636CF-B8CF-4007-A733-9FA8FDFEA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0056CB4-96E2-48B0-97A8-EF5136D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36D6710-5784-4AA5-976F-8004E0CD4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971800"/>
            <a:ext cx="82296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0E38A81-C031-4F56-9A1A-7DC0074BA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0.xml"/><Relationship Id="rId1" Type="http://schemas.openxmlformats.org/officeDocument/2006/relationships/audio" Target="../media/audio1.bin"/><Relationship Id="rId6" Type="http://schemas.openxmlformats.org/officeDocument/2006/relationships/image" Target="../media/image24.jpe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0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963877" y="1857364"/>
            <a:ext cx="8050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В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14626" y="1857364"/>
            <a:ext cx="7393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е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9652" y="1857364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с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43000" y="1857364"/>
            <a:ext cx="7393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40000"/>
                    <a:lumOff val="6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е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>
                  <a:lumMod val="40000"/>
                  <a:lumOff val="6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28026" y="1857364"/>
            <a:ext cx="82105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л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94805" y="1857364"/>
            <a:ext cx="9525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ы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93033" y="1857364"/>
            <a:ext cx="7393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е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20" name="Рисунок 19" descr="school01-10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795227">
            <a:off x="428596" y="642918"/>
            <a:ext cx="1212805" cy="1357322"/>
          </a:xfrm>
          <a:prstGeom prst="rect">
            <a:avLst/>
          </a:prstGeom>
        </p:spPr>
      </p:pic>
      <p:pic>
        <p:nvPicPr>
          <p:cNvPr id="21" name="Рисунок 20" descr="School_Clip_Art_16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919" y="3571876"/>
            <a:ext cx="3855081" cy="328612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936683" y="2857496"/>
            <a:ext cx="27783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у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р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о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к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и</a:t>
            </a:r>
            <a:endParaRPr lang="ru-RU" sz="7200" b="1" cap="none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26" name="bell.wav">
            <a:hlinkClick r:id="" action="ppaction://media"/>
          </p:cNvPr>
          <p:cNvPicPr>
            <a:picLocks noRot="1" noChangeAspect="1"/>
          </p:cNvPicPr>
          <p:nvPr>
            <a:wavAudioFile r:embed="rId1" name="bell.wav"/>
          </p:nvPr>
        </p:nvPicPr>
        <p:blipFill>
          <a:blip r:embed="rId6"/>
          <a:stretch>
            <a:fillRect/>
          </a:stretch>
        </p:blipFill>
        <p:spPr>
          <a:xfrm>
            <a:off x="4419600" y="2919410"/>
            <a:ext cx="304800" cy="304800"/>
          </a:xfrm>
          <a:prstGeom prst="rect">
            <a:avLst/>
          </a:prstGeom>
        </p:spPr>
      </p:pic>
      <p:grpSp>
        <p:nvGrpSpPr>
          <p:cNvPr id="30" name="Группа 29"/>
          <p:cNvGrpSpPr/>
          <p:nvPr/>
        </p:nvGrpSpPr>
        <p:grpSpPr>
          <a:xfrm>
            <a:off x="2857488" y="5000636"/>
            <a:ext cx="1478290" cy="1363636"/>
            <a:chOff x="2857488" y="4929198"/>
            <a:chExt cx="1478290" cy="1363636"/>
          </a:xfrm>
        </p:grpSpPr>
        <p:pic>
          <p:nvPicPr>
            <p:cNvPr id="29" name="Рисунок 28" descr="door-md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0364" y="4929198"/>
              <a:ext cx="1022727" cy="1363636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23" name="TextBox 22">
              <a:hlinkClick r:id="" action="ppaction://hlinkshowjump?jump=nextslide"/>
            </p:cNvPr>
            <p:cNvSpPr txBox="1"/>
            <p:nvPr/>
          </p:nvSpPr>
          <p:spPr>
            <a:xfrm>
              <a:off x="2857488" y="5000636"/>
              <a:ext cx="14782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latin typeface="Comic Sans MS" pitchFamily="66" charset="0"/>
                </a:rPr>
                <a:t>Вам </a:t>
              </a:r>
            </a:p>
            <a:p>
              <a:r>
                <a:rPr lang="ru-RU" sz="3600" b="1" dirty="0" smtClean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latin typeface="Comic Sans MS" pitchFamily="66" charset="0"/>
                </a:rPr>
                <a:t>сюда!</a:t>
              </a:r>
              <a:endPara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sp>
        <p:nvSpPr>
          <p:cNvPr id="25" name="Freeform 44"/>
          <p:cNvSpPr>
            <a:spLocks/>
          </p:cNvSpPr>
          <p:nvPr/>
        </p:nvSpPr>
        <p:spPr bwMode="auto">
          <a:xfrm>
            <a:off x="2357422" y="5000636"/>
            <a:ext cx="2286016" cy="1500198"/>
          </a:xfrm>
          <a:custGeom>
            <a:avLst/>
            <a:gdLst/>
            <a:ahLst/>
            <a:cxnLst>
              <a:cxn ang="0">
                <a:pos x="960" y="533"/>
              </a:cxn>
              <a:cxn ang="0">
                <a:pos x="925" y="723"/>
              </a:cxn>
              <a:cxn ang="0">
                <a:pos x="801" y="892"/>
              </a:cxn>
              <a:cxn ang="0">
                <a:pos x="569" y="973"/>
              </a:cxn>
              <a:cxn ang="0">
                <a:pos x="220" y="883"/>
              </a:cxn>
              <a:cxn ang="0">
                <a:pos x="36" y="613"/>
              </a:cxn>
              <a:cxn ang="0">
                <a:pos x="25" y="468"/>
              </a:cxn>
              <a:cxn ang="0">
                <a:pos x="59" y="327"/>
              </a:cxn>
              <a:cxn ang="0">
                <a:pos x="276" y="81"/>
              </a:cxn>
              <a:cxn ang="0">
                <a:pos x="634" y="31"/>
              </a:cxn>
              <a:cxn ang="0">
                <a:pos x="845" y="150"/>
              </a:cxn>
              <a:cxn ang="0">
                <a:pos x="935" y="341"/>
              </a:cxn>
              <a:cxn ang="0">
                <a:pos x="960" y="533"/>
              </a:cxn>
              <a:cxn ang="0">
                <a:pos x="947" y="338"/>
              </a:cxn>
              <a:cxn ang="0">
                <a:pos x="857" y="140"/>
              </a:cxn>
              <a:cxn ang="0">
                <a:pos x="637" y="16"/>
              </a:cxn>
              <a:cxn ang="0">
                <a:pos x="454" y="7"/>
              </a:cxn>
              <a:cxn ang="0">
                <a:pos x="269" y="68"/>
              </a:cxn>
              <a:cxn ang="0">
                <a:pos x="44" y="321"/>
              </a:cxn>
              <a:cxn ang="0">
                <a:pos x="9" y="467"/>
              </a:cxn>
              <a:cxn ang="0">
                <a:pos x="21" y="616"/>
              </a:cxn>
              <a:cxn ang="0">
                <a:pos x="211" y="896"/>
              </a:cxn>
              <a:cxn ang="0">
                <a:pos x="571" y="989"/>
              </a:cxn>
              <a:cxn ang="0">
                <a:pos x="810" y="904"/>
              </a:cxn>
              <a:cxn ang="0">
                <a:pos x="935" y="727"/>
              </a:cxn>
              <a:cxn ang="0">
                <a:pos x="960" y="533"/>
              </a:cxn>
            </a:cxnLst>
            <a:rect l="0" t="0" r="r" b="b"/>
            <a:pathLst>
              <a:path w="962" h="1002">
                <a:moveTo>
                  <a:pt x="960" y="533"/>
                </a:moveTo>
                <a:cubicBezTo>
                  <a:pt x="957" y="605"/>
                  <a:pt x="947" y="665"/>
                  <a:pt x="925" y="723"/>
                </a:cubicBezTo>
                <a:cubicBezTo>
                  <a:pt x="902" y="781"/>
                  <a:pt x="868" y="841"/>
                  <a:pt x="801" y="892"/>
                </a:cubicBezTo>
                <a:cubicBezTo>
                  <a:pt x="766" y="920"/>
                  <a:pt x="682" y="965"/>
                  <a:pt x="569" y="973"/>
                </a:cubicBezTo>
                <a:cubicBezTo>
                  <a:pt x="458" y="986"/>
                  <a:pt x="322" y="958"/>
                  <a:pt x="220" y="883"/>
                </a:cubicBezTo>
                <a:cubicBezTo>
                  <a:pt x="116" y="810"/>
                  <a:pt x="55" y="699"/>
                  <a:pt x="36" y="613"/>
                </a:cubicBezTo>
                <a:cubicBezTo>
                  <a:pt x="16" y="526"/>
                  <a:pt x="26" y="468"/>
                  <a:pt x="25" y="468"/>
                </a:cubicBezTo>
                <a:cubicBezTo>
                  <a:pt x="26" y="469"/>
                  <a:pt x="26" y="410"/>
                  <a:pt x="59" y="327"/>
                </a:cubicBezTo>
                <a:cubicBezTo>
                  <a:pt x="91" y="245"/>
                  <a:pt x="165" y="143"/>
                  <a:pt x="276" y="81"/>
                </a:cubicBezTo>
                <a:cubicBezTo>
                  <a:pt x="386" y="16"/>
                  <a:pt x="525" y="8"/>
                  <a:pt x="634" y="31"/>
                </a:cubicBezTo>
                <a:cubicBezTo>
                  <a:pt x="745" y="51"/>
                  <a:pt x="818" y="115"/>
                  <a:pt x="845" y="150"/>
                </a:cubicBezTo>
                <a:cubicBezTo>
                  <a:pt x="898" y="215"/>
                  <a:pt x="920" y="280"/>
                  <a:pt x="935" y="341"/>
                </a:cubicBezTo>
                <a:cubicBezTo>
                  <a:pt x="950" y="402"/>
                  <a:pt x="957" y="462"/>
                  <a:pt x="960" y="533"/>
                </a:cubicBezTo>
                <a:cubicBezTo>
                  <a:pt x="962" y="462"/>
                  <a:pt x="959" y="401"/>
                  <a:pt x="947" y="338"/>
                </a:cubicBezTo>
                <a:cubicBezTo>
                  <a:pt x="933" y="276"/>
                  <a:pt x="912" y="208"/>
                  <a:pt x="857" y="140"/>
                </a:cubicBezTo>
                <a:cubicBezTo>
                  <a:pt x="828" y="103"/>
                  <a:pt x="752" y="37"/>
                  <a:pt x="637" y="16"/>
                </a:cubicBezTo>
                <a:cubicBezTo>
                  <a:pt x="581" y="5"/>
                  <a:pt x="518" y="0"/>
                  <a:pt x="454" y="7"/>
                </a:cubicBezTo>
                <a:cubicBezTo>
                  <a:pt x="389" y="14"/>
                  <a:pt x="325" y="36"/>
                  <a:pt x="269" y="68"/>
                </a:cubicBezTo>
                <a:cubicBezTo>
                  <a:pt x="154" y="131"/>
                  <a:pt x="78" y="237"/>
                  <a:pt x="44" y="321"/>
                </a:cubicBezTo>
                <a:cubicBezTo>
                  <a:pt x="10" y="406"/>
                  <a:pt x="10" y="467"/>
                  <a:pt x="9" y="467"/>
                </a:cubicBezTo>
                <a:cubicBezTo>
                  <a:pt x="10" y="466"/>
                  <a:pt x="0" y="527"/>
                  <a:pt x="21" y="616"/>
                </a:cubicBezTo>
                <a:cubicBezTo>
                  <a:pt x="40" y="705"/>
                  <a:pt x="103" y="821"/>
                  <a:pt x="211" y="896"/>
                </a:cubicBezTo>
                <a:cubicBezTo>
                  <a:pt x="316" y="973"/>
                  <a:pt x="457" y="1002"/>
                  <a:pt x="571" y="989"/>
                </a:cubicBezTo>
                <a:cubicBezTo>
                  <a:pt x="686" y="980"/>
                  <a:pt x="773" y="934"/>
                  <a:pt x="810" y="904"/>
                </a:cubicBezTo>
                <a:cubicBezTo>
                  <a:pt x="880" y="851"/>
                  <a:pt x="915" y="788"/>
                  <a:pt x="935" y="727"/>
                </a:cubicBezTo>
                <a:cubicBezTo>
                  <a:pt x="956" y="666"/>
                  <a:pt x="962" y="605"/>
                  <a:pt x="960" y="533"/>
                </a:cubicBez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Freeform 45"/>
          <p:cNvSpPr>
            <a:spLocks/>
          </p:cNvSpPr>
          <p:nvPr/>
        </p:nvSpPr>
        <p:spPr bwMode="auto">
          <a:xfrm>
            <a:off x="2643174" y="5000636"/>
            <a:ext cx="1857388" cy="1428760"/>
          </a:xfrm>
          <a:custGeom>
            <a:avLst/>
            <a:gdLst/>
            <a:ahLst/>
            <a:cxnLst>
              <a:cxn ang="0">
                <a:pos x="523" y="1"/>
              </a:cxn>
              <a:cxn ang="0">
                <a:pos x="712" y="33"/>
              </a:cxn>
              <a:cxn ang="0">
                <a:pos x="880" y="156"/>
              </a:cxn>
              <a:cxn ang="0">
                <a:pos x="961" y="386"/>
              </a:cxn>
              <a:cxn ang="0">
                <a:pos x="871" y="734"/>
              </a:cxn>
              <a:cxn ang="0">
                <a:pos x="602" y="917"/>
              </a:cxn>
              <a:cxn ang="0">
                <a:pos x="459" y="928"/>
              </a:cxn>
              <a:cxn ang="0">
                <a:pos x="318" y="894"/>
              </a:cxn>
              <a:cxn ang="0">
                <a:pos x="74" y="678"/>
              </a:cxn>
              <a:cxn ang="0">
                <a:pos x="23" y="322"/>
              </a:cxn>
              <a:cxn ang="0">
                <a:pos x="142" y="112"/>
              </a:cxn>
              <a:cxn ang="0">
                <a:pos x="332" y="23"/>
              </a:cxn>
              <a:cxn ang="0">
                <a:pos x="523" y="1"/>
              </a:cxn>
              <a:cxn ang="0">
                <a:pos x="331" y="17"/>
              </a:cxn>
              <a:cxn ang="0">
                <a:pos x="137" y="106"/>
              </a:cxn>
              <a:cxn ang="0">
                <a:pos x="16" y="321"/>
              </a:cxn>
              <a:cxn ang="0">
                <a:pos x="7" y="501"/>
              </a:cxn>
              <a:cxn ang="0">
                <a:pos x="67" y="682"/>
              </a:cxn>
              <a:cxn ang="0">
                <a:pos x="315" y="902"/>
              </a:cxn>
              <a:cxn ang="0">
                <a:pos x="458" y="936"/>
              </a:cxn>
              <a:cxn ang="0">
                <a:pos x="604" y="925"/>
              </a:cxn>
              <a:cxn ang="0">
                <a:pos x="878" y="739"/>
              </a:cxn>
              <a:cxn ang="0">
                <a:pos x="969" y="386"/>
              </a:cxn>
              <a:cxn ang="0">
                <a:pos x="887" y="152"/>
              </a:cxn>
              <a:cxn ang="0">
                <a:pos x="714" y="28"/>
              </a:cxn>
              <a:cxn ang="0">
                <a:pos x="523" y="1"/>
              </a:cxn>
            </a:cxnLst>
            <a:rect l="0" t="0" r="r" b="b"/>
            <a:pathLst>
              <a:path w="982" h="945">
                <a:moveTo>
                  <a:pt x="523" y="1"/>
                </a:moveTo>
                <a:cubicBezTo>
                  <a:pt x="594" y="3"/>
                  <a:pt x="653" y="12"/>
                  <a:pt x="712" y="33"/>
                </a:cubicBezTo>
                <a:cubicBezTo>
                  <a:pt x="770" y="55"/>
                  <a:pt x="829" y="89"/>
                  <a:pt x="880" y="156"/>
                </a:cubicBezTo>
                <a:cubicBezTo>
                  <a:pt x="908" y="191"/>
                  <a:pt x="953" y="275"/>
                  <a:pt x="961" y="386"/>
                </a:cubicBezTo>
                <a:cubicBezTo>
                  <a:pt x="974" y="497"/>
                  <a:pt x="946" y="632"/>
                  <a:pt x="871" y="734"/>
                </a:cubicBezTo>
                <a:cubicBezTo>
                  <a:pt x="799" y="838"/>
                  <a:pt x="688" y="899"/>
                  <a:pt x="602" y="917"/>
                </a:cubicBezTo>
                <a:cubicBezTo>
                  <a:pt x="516" y="938"/>
                  <a:pt x="458" y="927"/>
                  <a:pt x="459" y="928"/>
                </a:cubicBezTo>
                <a:cubicBezTo>
                  <a:pt x="459" y="928"/>
                  <a:pt x="400" y="928"/>
                  <a:pt x="318" y="894"/>
                </a:cubicBezTo>
                <a:cubicBezTo>
                  <a:pt x="237" y="862"/>
                  <a:pt x="135" y="788"/>
                  <a:pt x="74" y="678"/>
                </a:cubicBezTo>
                <a:cubicBezTo>
                  <a:pt x="9" y="569"/>
                  <a:pt x="1" y="431"/>
                  <a:pt x="23" y="322"/>
                </a:cubicBezTo>
                <a:cubicBezTo>
                  <a:pt x="44" y="212"/>
                  <a:pt x="107" y="139"/>
                  <a:pt x="142" y="112"/>
                </a:cubicBezTo>
                <a:cubicBezTo>
                  <a:pt x="207" y="59"/>
                  <a:pt x="272" y="38"/>
                  <a:pt x="332" y="23"/>
                </a:cubicBezTo>
                <a:cubicBezTo>
                  <a:pt x="393" y="9"/>
                  <a:pt x="453" y="3"/>
                  <a:pt x="523" y="1"/>
                </a:cubicBezTo>
                <a:cubicBezTo>
                  <a:pt x="453" y="0"/>
                  <a:pt x="393" y="4"/>
                  <a:pt x="331" y="17"/>
                </a:cubicBezTo>
                <a:cubicBezTo>
                  <a:pt x="270" y="31"/>
                  <a:pt x="204" y="52"/>
                  <a:pt x="137" y="106"/>
                </a:cubicBezTo>
                <a:cubicBezTo>
                  <a:pt x="102" y="134"/>
                  <a:pt x="36" y="208"/>
                  <a:pt x="16" y="321"/>
                </a:cubicBezTo>
                <a:cubicBezTo>
                  <a:pt x="5" y="376"/>
                  <a:pt x="0" y="438"/>
                  <a:pt x="7" y="501"/>
                </a:cubicBezTo>
                <a:cubicBezTo>
                  <a:pt x="15" y="564"/>
                  <a:pt x="35" y="626"/>
                  <a:pt x="67" y="682"/>
                </a:cubicBezTo>
                <a:cubicBezTo>
                  <a:pt x="129" y="794"/>
                  <a:pt x="232" y="869"/>
                  <a:pt x="315" y="902"/>
                </a:cubicBezTo>
                <a:cubicBezTo>
                  <a:pt x="399" y="935"/>
                  <a:pt x="458" y="935"/>
                  <a:pt x="458" y="936"/>
                </a:cubicBezTo>
                <a:cubicBezTo>
                  <a:pt x="457" y="935"/>
                  <a:pt x="516" y="945"/>
                  <a:pt x="604" y="925"/>
                </a:cubicBezTo>
                <a:cubicBezTo>
                  <a:pt x="691" y="906"/>
                  <a:pt x="804" y="844"/>
                  <a:pt x="878" y="739"/>
                </a:cubicBezTo>
                <a:cubicBezTo>
                  <a:pt x="954" y="635"/>
                  <a:pt x="982" y="497"/>
                  <a:pt x="969" y="386"/>
                </a:cubicBezTo>
                <a:cubicBezTo>
                  <a:pt x="961" y="273"/>
                  <a:pt x="915" y="187"/>
                  <a:pt x="887" y="152"/>
                </a:cubicBezTo>
                <a:cubicBezTo>
                  <a:pt x="834" y="83"/>
                  <a:pt x="773" y="49"/>
                  <a:pt x="714" y="28"/>
                </a:cubicBezTo>
                <a:cubicBezTo>
                  <a:pt x="654" y="8"/>
                  <a:pt x="594" y="0"/>
                  <a:pt x="523" y="1"/>
                </a:cubicBez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9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  <p:bldP spid="19" grpId="0"/>
      <p:bldP spid="11" grpId="0"/>
      <p:bldP spid="25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2809" y="428604"/>
            <a:ext cx="7438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Сюда приезжают посмотреть на корриду.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75484">
            <a:off x="3708635" y="2454467"/>
            <a:ext cx="262248" cy="294490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20" y="428604"/>
            <a:ext cx="8970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Здесь проводятся самые большие карнавалы.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85984" y="3929067"/>
            <a:ext cx="714380" cy="785818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16" y="428604"/>
            <a:ext cx="9144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Корова здесь считается священным животным.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00694" y="2878926"/>
            <a:ext cx="500066" cy="764388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001" y="428604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Здесь вручают нобелевскую премию.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403068">
            <a:off x="4207974" y="1458956"/>
            <a:ext cx="184097" cy="764388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611486" y="1857364"/>
            <a:ext cx="81785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У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62235" y="1857364"/>
            <a:ext cx="7393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р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47261" y="1857364"/>
            <a:ext cx="7697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о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90609" y="1857364"/>
            <a:ext cx="6783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40000"/>
                    <a:lumOff val="6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к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>
                  <a:lumMod val="40000"/>
                  <a:lumOff val="6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84292" y="2857496"/>
            <a:ext cx="37737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о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к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о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н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ч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е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9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н</a:t>
            </a:r>
            <a:endParaRPr lang="ru-RU" sz="7200" b="1" cap="none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99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26" name="bell.wav">
            <a:hlinkClick r:id="" action="ppaction://media"/>
          </p:cNvPr>
          <p:cNvPicPr>
            <a:picLocks noRot="1" noChangeAspect="1"/>
          </p:cNvPicPr>
          <p:nvPr>
            <a:wavAudioFile r:embed="rId1" name="bell.wav"/>
          </p:nvPr>
        </p:nvPicPr>
        <p:blipFill>
          <a:blip r:embed="rId4"/>
          <a:stretch>
            <a:fillRect/>
          </a:stretch>
        </p:blipFill>
        <p:spPr>
          <a:xfrm>
            <a:off x="5067209" y="2919410"/>
            <a:ext cx="304800" cy="304800"/>
          </a:xfrm>
          <a:prstGeom prst="rect">
            <a:avLst/>
          </a:prstGeom>
        </p:spPr>
      </p:pic>
      <p:pic>
        <p:nvPicPr>
          <p:cNvPr id="10" name="Рисунок 9" descr="Рисунок1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1000108"/>
            <a:ext cx="2142078" cy="2037799"/>
          </a:xfrm>
          <a:prstGeom prst="rect">
            <a:avLst/>
          </a:prstGeom>
        </p:spPr>
      </p:pic>
      <p:pic>
        <p:nvPicPr>
          <p:cNvPr id="12290" name="Picture 2" descr="http://t3.gstatic.com/images?q=tbn:ANd9GcR_8l3THQfXv8wr5OTp7cSO7mt2Ohf14FUi-thZs7XojX_r-uby3Q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143380"/>
            <a:ext cx="3414466" cy="1985966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9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12" grpId="0"/>
      <p:bldP spid="13" grpId="0"/>
      <p:bldP spid="15" grpId="0"/>
      <p:bldP spid="16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642918"/>
            <a:ext cx="56509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Р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а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с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п</a:t>
            </a:r>
            <a:r>
              <a:rPr lang="ru-RU" sz="7200" b="1" cap="none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и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с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а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н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и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е</a:t>
            </a:r>
            <a:endParaRPr lang="ru-RU" sz="7200" b="1" cap="none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 rot="21040087">
            <a:off x="2755612" y="2877909"/>
            <a:ext cx="3915533" cy="1706380"/>
          </a:xfrm>
          <a:custGeom>
            <a:avLst/>
            <a:gdLst>
              <a:gd name="connsiteX0" fmla="*/ 0 w 3915533"/>
              <a:gd name="connsiteY0" fmla="*/ 0 h 1724860"/>
              <a:gd name="connsiteX1" fmla="*/ 3915533 w 3915533"/>
              <a:gd name="connsiteY1" fmla="*/ 0 h 1724860"/>
              <a:gd name="connsiteX2" fmla="*/ 3915533 w 3915533"/>
              <a:gd name="connsiteY2" fmla="*/ 1437378 h 1724860"/>
              <a:gd name="connsiteX3" fmla="*/ 3628051 w 3915533"/>
              <a:gd name="connsiteY3" fmla="*/ 1724860 h 1724860"/>
              <a:gd name="connsiteX4" fmla="*/ 0 w 3915533"/>
              <a:gd name="connsiteY4" fmla="*/ 1724860 h 1724860"/>
              <a:gd name="connsiteX5" fmla="*/ 0 w 3915533"/>
              <a:gd name="connsiteY5" fmla="*/ 0 h 1724860"/>
              <a:gd name="connsiteX0" fmla="*/ 3628051 w 3915533"/>
              <a:gd name="connsiteY0" fmla="*/ 1724860 h 1724860"/>
              <a:gd name="connsiteX1" fmla="*/ 3685547 w 3915533"/>
              <a:gd name="connsiteY1" fmla="*/ 1494874 h 1724860"/>
              <a:gd name="connsiteX2" fmla="*/ 3915533 w 3915533"/>
              <a:gd name="connsiteY2" fmla="*/ 1437378 h 1724860"/>
              <a:gd name="connsiteX3" fmla="*/ 3628051 w 3915533"/>
              <a:gd name="connsiteY3" fmla="*/ 1724860 h 1724860"/>
              <a:gd name="connsiteX0" fmla="*/ 3628051 w 3915533"/>
              <a:gd name="connsiteY0" fmla="*/ 1724860 h 1724860"/>
              <a:gd name="connsiteX1" fmla="*/ 3685547 w 3915533"/>
              <a:gd name="connsiteY1" fmla="*/ 1494874 h 1724860"/>
              <a:gd name="connsiteX2" fmla="*/ 3915533 w 3915533"/>
              <a:gd name="connsiteY2" fmla="*/ 1437378 h 1724860"/>
              <a:gd name="connsiteX3" fmla="*/ 3628051 w 3915533"/>
              <a:gd name="connsiteY3" fmla="*/ 1724860 h 1724860"/>
              <a:gd name="connsiteX4" fmla="*/ 0 w 3915533"/>
              <a:gd name="connsiteY4" fmla="*/ 1724860 h 1724860"/>
              <a:gd name="connsiteX5" fmla="*/ 0 w 3915533"/>
              <a:gd name="connsiteY5" fmla="*/ 0 h 1724860"/>
              <a:gd name="connsiteX6" fmla="*/ 3915533 w 3915533"/>
              <a:gd name="connsiteY6" fmla="*/ 0 h 1724860"/>
              <a:gd name="connsiteX7" fmla="*/ 3915533 w 3915533"/>
              <a:gd name="connsiteY7" fmla="*/ 1437378 h 172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15533" h="1724860" stroke="0" extrusionOk="0">
                <a:moveTo>
                  <a:pt x="0" y="0"/>
                </a:moveTo>
                <a:lnTo>
                  <a:pt x="3915533" y="0"/>
                </a:lnTo>
                <a:lnTo>
                  <a:pt x="3915533" y="1437378"/>
                </a:lnTo>
                <a:lnTo>
                  <a:pt x="3628051" y="1724860"/>
                </a:lnTo>
                <a:lnTo>
                  <a:pt x="0" y="1724860"/>
                </a:lnTo>
                <a:lnTo>
                  <a:pt x="0" y="0"/>
                </a:lnTo>
                <a:close/>
              </a:path>
              <a:path w="3915533" h="1724860" fill="darkenLess" stroke="0" extrusionOk="0">
                <a:moveTo>
                  <a:pt x="3628051" y="1724860"/>
                </a:moveTo>
                <a:lnTo>
                  <a:pt x="3685547" y="1494874"/>
                </a:lnTo>
                <a:lnTo>
                  <a:pt x="3915533" y="1437378"/>
                </a:lnTo>
                <a:lnTo>
                  <a:pt x="3628051" y="1724860"/>
                </a:lnTo>
                <a:close/>
              </a:path>
              <a:path w="3915533" h="1724860" fill="none" extrusionOk="0">
                <a:moveTo>
                  <a:pt x="3628051" y="1724860"/>
                </a:moveTo>
                <a:lnTo>
                  <a:pt x="3685547" y="1494874"/>
                </a:lnTo>
                <a:lnTo>
                  <a:pt x="3915533" y="1437378"/>
                </a:lnTo>
                <a:lnTo>
                  <a:pt x="3628051" y="1724860"/>
                </a:lnTo>
                <a:lnTo>
                  <a:pt x="0" y="1724860"/>
                </a:lnTo>
                <a:lnTo>
                  <a:pt x="0" y="0"/>
                </a:lnTo>
                <a:lnTo>
                  <a:pt x="3915533" y="0"/>
                </a:lnTo>
                <a:lnTo>
                  <a:pt x="3915533" y="1437378"/>
                </a:lnTo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Arno Pro Smbd Caption" pitchFamily="18" charset="0"/>
              </a:rPr>
              <a:t>География</a:t>
            </a:r>
            <a:endParaRPr lang="ru-RU" sz="6000" b="1" i="1" dirty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pic>
        <p:nvPicPr>
          <p:cNvPr id="17" name="Рисунок 16" descr="bluepin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2643182"/>
            <a:ext cx="1247774" cy="1013535"/>
          </a:xfrm>
          <a:prstGeom prst="rect">
            <a:avLst/>
          </a:prstGeom>
        </p:spPr>
      </p:pic>
      <p:pic>
        <p:nvPicPr>
          <p:cNvPr id="5" name="Рисунок 4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5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65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642918"/>
            <a:ext cx="39324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Задание</a:t>
            </a:r>
            <a:endParaRPr lang="ru-RU" sz="7200" b="1" cap="none" dirty="0">
              <a:ln w="1905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961272"/>
            <a:ext cx="75009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Arno Pro" pitchFamily="18" charset="0"/>
              </a:rPr>
              <a:t>Внимательно прочитайте вопрос.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Arno Pro" pitchFamily="18" charset="0"/>
              </a:rPr>
              <a:t>Щелкните левой </a:t>
            </a:r>
            <a:r>
              <a:rPr lang="ru-RU" sz="3200" i="1" dirty="0" smtClean="0">
                <a:latin typeface="Arno Pro" pitchFamily="18" charset="0"/>
              </a:rPr>
              <a:t>кнопкой </a:t>
            </a:r>
            <a:r>
              <a:rPr lang="ru-RU" sz="3200" i="1" dirty="0" smtClean="0">
                <a:latin typeface="Arno Pro" pitchFamily="18" charset="0"/>
              </a:rPr>
              <a:t>мышки по месту </a:t>
            </a:r>
          </a:p>
          <a:p>
            <a:r>
              <a:rPr lang="ru-RU" sz="3200" i="1" dirty="0" smtClean="0">
                <a:latin typeface="Arno Pro" pitchFamily="18" charset="0"/>
              </a:rPr>
              <a:t> </a:t>
            </a:r>
            <a:r>
              <a:rPr lang="ru-RU" sz="3200" i="1" dirty="0" smtClean="0">
                <a:latin typeface="Arno Pro" pitchFamily="18" charset="0"/>
              </a:rPr>
              <a:t>   </a:t>
            </a:r>
            <a:r>
              <a:rPr lang="ru-RU" sz="3200" i="1" dirty="0" smtClean="0">
                <a:latin typeface="Arno Pro" pitchFamily="18" charset="0"/>
              </a:rPr>
              <a:t>на карте, где находится страна, выбранная </a:t>
            </a:r>
          </a:p>
          <a:p>
            <a:r>
              <a:rPr lang="ru-RU" sz="3200" i="1" dirty="0" smtClean="0">
                <a:latin typeface="Arno Pro" pitchFamily="18" charset="0"/>
              </a:rPr>
              <a:t>    вами для ответа.  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Arno Pro" pitchFamily="18" charset="0"/>
              </a:rPr>
              <a:t>Переход на следующий слайд возможен  </a:t>
            </a:r>
          </a:p>
          <a:p>
            <a:r>
              <a:rPr lang="ru-RU" sz="3200" i="1" dirty="0" smtClean="0">
                <a:latin typeface="Arno Pro" pitchFamily="18" charset="0"/>
              </a:rPr>
              <a:t>    только после правильного ответа.</a:t>
            </a:r>
            <a:endParaRPr lang="ru-RU" sz="3200" i="1" dirty="0" smtClean="0">
              <a:latin typeface="Arno Pro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Arno Pro" pitchFamily="18" charset="0"/>
              </a:rPr>
              <a:t>Перейдите на следующий слайд по стрелке.</a:t>
            </a:r>
            <a:endParaRPr lang="ru-RU" sz="3200" i="1" dirty="0">
              <a:latin typeface="Arno Pro" pitchFamily="18" charset="0"/>
            </a:endParaRPr>
          </a:p>
        </p:txBody>
      </p:sp>
      <p:pic>
        <p:nvPicPr>
          <p:cNvPr id="6" name="Рисунок 5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357166"/>
            <a:ext cx="2142078" cy="2037799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3232" y="428604"/>
            <a:ext cx="7157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Здесь можно встретить кенгуру на лугу.</a:t>
            </a:r>
            <a:endParaRPr lang="ru-RU" sz="3200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29388" y="4143380"/>
            <a:ext cx="1214446" cy="1214446"/>
          </a:xfrm>
          <a:prstGeom prst="rect">
            <a:avLst/>
          </a:prstGeom>
        </p:spPr>
      </p:pic>
      <p:pic>
        <p:nvPicPr>
          <p:cNvPr id="13" name="Рисунок 12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1604" y="428604"/>
            <a:ext cx="758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Здесь можно увидеть древние пирамиды.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29124" y="2857496"/>
            <a:ext cx="285752" cy="357190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7684" y="428604"/>
            <a:ext cx="7648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Ее называют страной восходящего солнца.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58016" y="2143116"/>
            <a:ext cx="642942" cy="642942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9011" y="428604"/>
            <a:ext cx="7085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Ее столица названа в честь президента.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75484">
            <a:off x="990442" y="2070584"/>
            <a:ext cx="1357322" cy="657860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8057" y="428604"/>
            <a:ext cx="5627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Здесь носят сомбреро и пончо.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75484">
            <a:off x="1007544" y="2645767"/>
            <a:ext cx="797866" cy="591828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741233_7431e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42984"/>
            <a:ext cx="9144000" cy="4970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7013" y="428604"/>
            <a:ext cx="7629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ahoma" pitchFamily="34" charset="0"/>
              </a:rPr>
              <a:t>Это страна с самым большим населением.</a:t>
            </a:r>
            <a:endParaRPr lang="ru-RU" sz="32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Рисунок 7" descr="education02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97178" cy="2471969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Подумай!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285852" y="3286124"/>
            <a:ext cx="2357454" cy="755524"/>
          </a:xfrm>
          <a:prstGeom prst="wedgeRoundRectCallout">
            <a:avLst>
              <a:gd name="adj1" fmla="val -71802"/>
              <a:gd name="adj2" fmla="val 150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Отлично!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Рисунок1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75484">
            <a:off x="5652297" y="2258777"/>
            <a:ext cx="1211114" cy="727720"/>
          </a:xfrm>
          <a:prstGeom prst="rect">
            <a:avLst/>
          </a:prstGeom>
        </p:spPr>
      </p:pic>
      <p:pic>
        <p:nvPicPr>
          <p:cNvPr id="9" name="Рисунок 8" descr="arrow_big_blue_filled_t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1" y="5519874"/>
            <a:ext cx="1714480" cy="13425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</p:bldLst>
  </p:timing>
</p:sld>
</file>

<file path=ppt/theme/theme1.xml><?xml version="1.0" encoding="utf-8"?>
<a:theme xmlns:a="http://schemas.openxmlformats.org/drawingml/2006/main" name="185">
  <a:themeElements>
    <a:clrScheme name="bars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ba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rs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185">
  <a:themeElements>
    <a:clrScheme name="bars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ba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rs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s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s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7">
      <a:dk1>
        <a:srgbClr val="C0C0C0"/>
      </a:dk1>
      <a:lt1>
        <a:srgbClr val="FFFFFF"/>
      </a:lt1>
      <a:dk2>
        <a:srgbClr val="008080"/>
      </a:dk2>
      <a:lt2>
        <a:srgbClr val="CCECFF"/>
      </a:lt2>
      <a:accent1>
        <a:srgbClr val="29A329"/>
      </a:accent1>
      <a:accent2>
        <a:srgbClr val="00FFFF"/>
      </a:accent2>
      <a:accent3>
        <a:srgbClr val="AAC0C0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8080"/>
      </a:lt1>
      <a:dk2>
        <a:srgbClr val="008080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8080"/>
      </a:lt1>
      <a:dk2>
        <a:srgbClr val="008080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3">
      <a:dk1>
        <a:srgbClr val="C0C0C0"/>
      </a:dk1>
      <a:lt1>
        <a:srgbClr val="FFFFFF"/>
      </a:lt1>
      <a:dk2>
        <a:srgbClr val="800000"/>
      </a:dk2>
      <a:lt2>
        <a:srgbClr val="FFCC99"/>
      </a:lt2>
      <a:accent1>
        <a:srgbClr val="FF9900"/>
      </a:accent1>
      <a:accent2>
        <a:srgbClr val="CC0000"/>
      </a:accent2>
      <a:accent3>
        <a:srgbClr val="C0AAAA"/>
      </a:accent3>
      <a:accent4>
        <a:srgbClr val="DADADA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для2</Template>
  <TotalTime>1541</TotalTime>
  <Words>166</Words>
  <Application>Microsoft Office PowerPoint</Application>
  <PresentationFormat>Экран (4:3)</PresentationFormat>
  <Paragraphs>58</Paragraphs>
  <Slides>14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185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1_185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нас сегодня 6 уроков!</dc:title>
  <dc:creator>SPEEDxp</dc:creator>
  <cp:lastModifiedBy>SPEEDxp</cp:lastModifiedBy>
  <cp:revision>173</cp:revision>
  <dcterms:created xsi:type="dcterms:W3CDTF">2011-12-13T08:14:03Z</dcterms:created>
  <dcterms:modified xsi:type="dcterms:W3CDTF">2012-08-13T15:40:42Z</dcterms:modified>
</cp:coreProperties>
</file>