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6" r:id="rId6"/>
    <p:sldId id="267" r:id="rId7"/>
    <p:sldId id="264" r:id="rId8"/>
    <p:sldId id="265" r:id="rId9"/>
    <p:sldId id="262" r:id="rId10"/>
    <p:sldId id="263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821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53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8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6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58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50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56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28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362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F5C65-005B-4D87-BD35-95EA8911E1D4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43A72-D8F2-4DFE-8524-F688321234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91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trovskazok.ru/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veselajashkola.ru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hyperlink" Target="http://images.yandex.ru/" TargetMode="External"/><Relationship Id="rId4" Type="http://schemas.openxmlformats.org/officeDocument/2006/relationships/hyperlink" Target="http://vsemzagadki.narod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rmAutofit fontScale="90000"/>
          </a:bodyPr>
          <a:lstStyle/>
          <a:p>
            <a:r>
              <a:rPr lang="ru-RU" sz="2000" b="0" i="1" dirty="0" smtClean="0">
                <a:solidFill>
                  <a:srgbClr val="0070C0"/>
                </a:solidFill>
              </a:rPr>
              <a:t>Автор:</a:t>
            </a:r>
            <a:br>
              <a:rPr lang="ru-RU" sz="2000" b="0" i="1" dirty="0" smtClean="0">
                <a:solidFill>
                  <a:srgbClr val="0070C0"/>
                </a:solidFill>
              </a:rPr>
            </a:br>
            <a:r>
              <a:rPr lang="ru-RU" sz="2000" b="0" i="1" dirty="0" smtClean="0">
                <a:solidFill>
                  <a:srgbClr val="0070C0"/>
                </a:solidFill>
              </a:rPr>
              <a:t>Карабанова Елена Александровна</a:t>
            </a:r>
            <a:br>
              <a:rPr lang="ru-RU" sz="2000" b="0" i="1" dirty="0" smtClean="0">
                <a:solidFill>
                  <a:srgbClr val="0070C0"/>
                </a:solidFill>
              </a:rPr>
            </a:br>
            <a:r>
              <a:rPr lang="ru-RU" sz="2000" b="0" i="1" dirty="0" smtClean="0">
                <a:solidFill>
                  <a:srgbClr val="0070C0"/>
                </a:solidFill>
              </a:rPr>
              <a:t>учитель географии</a:t>
            </a:r>
            <a:br>
              <a:rPr lang="ru-RU" sz="2000" b="0" i="1" dirty="0" smtClean="0">
                <a:solidFill>
                  <a:srgbClr val="0070C0"/>
                </a:solidFill>
              </a:rPr>
            </a:br>
            <a:r>
              <a:rPr lang="ru-RU" sz="2000" b="0" i="1" dirty="0" smtClean="0">
                <a:solidFill>
                  <a:srgbClr val="0070C0"/>
                </a:solidFill>
              </a:rPr>
              <a:t>МБОУ ЦО № 4 г. Красноярска</a:t>
            </a:r>
            <a:endParaRPr lang="ru-RU" sz="2000" b="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6000" i="1" dirty="0" smtClean="0">
                <a:solidFill>
                  <a:srgbClr val="0070C0"/>
                </a:solidFill>
              </a:rPr>
              <a:t>ГЕОГРАФИЯ В ЗАГАДКАХ</a:t>
            </a:r>
            <a:endParaRPr lang="ru-RU" sz="6000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64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град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На дворе переполох: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С неба сыпется горох.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Съела шесть горошин Нина,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У нее теперь ангина.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52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дождь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304255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Он всюду: в поле и в саду,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А в дом не попадет.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И никуда я не иду,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Покуда он идет.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44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карта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Дорога есть - ехать нельзя,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Земля есть - пахать нельзя,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Луга есть - косить нельзя,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В реках, морях - воды нет.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33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иней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1728191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И не снег, и не лёд,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А серебром деревья уберёт.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10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компас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Мне везде найти дорогу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Помогает верный друг.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Точно он всегда покажет: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Это — север, это — юг.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22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облака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1800199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Без крыльев летят, без ног бегут, без паруса плывут 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548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вулкан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1728191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Горный огненный фонтан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Называется ...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493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ледник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Много лет в горах подряд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Снег идет и сыплет град.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Слой осадков тех велик,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И зовут его ....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05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горизонт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Он и летом и зимой —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Между небом и землей.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Хоть всю жизнь к нему иди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Он все будет впереди.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65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29828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экватор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Глобус делит ровная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Линия условная.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Выше – север, ниже – юг.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Назови границу, </a:t>
            </a:r>
            <a:r>
              <a:rPr lang="ru-RU" sz="3200" i="1" dirty="0" smtClean="0">
                <a:solidFill>
                  <a:srgbClr val="0070C0"/>
                </a:solidFill>
              </a:rPr>
              <a:t>друг…</a:t>
            </a:r>
            <a:r>
              <a:rPr lang="ru-RU" sz="3200" dirty="0" smtClean="0"/>
              <a:t> </a:t>
            </a:r>
            <a:endParaRPr lang="ru-RU" sz="3200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66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айсберг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Белой глыбой ледяной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В океане встал стеной.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Знает каждый капитан,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Как опасен великан.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14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1" y="4406900"/>
            <a:ext cx="4752528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меридианы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3168351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Глобус весь пересекают,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Сходятся на полюсах.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Постепенно подвигают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Стрелки на любых часах.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Через сушу, океаны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Пролегли …...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7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параллели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951312" y="692697"/>
            <a:ext cx="5941168" cy="3240359"/>
          </a:xfrm>
        </p:spPr>
        <p:txBody>
          <a:bodyPr>
            <a:noAutofit/>
          </a:bodyPr>
          <a:lstStyle/>
          <a:p>
            <a:r>
              <a:rPr lang="ru-RU" sz="3000" i="1" dirty="0">
                <a:solidFill>
                  <a:srgbClr val="0070C0"/>
                </a:solidFill>
              </a:rPr>
              <a:t>Старший среди них – экватор.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И от севера до юга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Эти линии, ребята,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Параллельны все друг другу.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Догадаться вы сумели,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Что же это? …... 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61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остров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Суши маленький кусочек,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Но бывает иногда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Он большим, и даже очень,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А вокруг всегда вода....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381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атолл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059832" y="692697"/>
            <a:ext cx="5832648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На кольцо похож тот остров,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Нам попасть туда не просто.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Но на </a:t>
            </a:r>
            <a:r>
              <a:rPr lang="ru-RU" sz="3000" i="1" dirty="0">
                <a:solidFill>
                  <a:srgbClr val="0070C0"/>
                </a:solidFill>
              </a:rPr>
              <a:t>карте</a:t>
            </a:r>
            <a:r>
              <a:rPr lang="ru-RU" sz="3200" i="1" dirty="0">
                <a:solidFill>
                  <a:srgbClr val="0070C0"/>
                </a:solidFill>
              </a:rPr>
              <a:t> я нашёл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Тот коралловый…...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36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море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951312" y="692697"/>
            <a:ext cx="6192688" cy="2808311"/>
          </a:xfrm>
        </p:spPr>
        <p:txBody>
          <a:bodyPr>
            <a:noAutofit/>
          </a:bodyPr>
          <a:lstStyle/>
          <a:p>
            <a:r>
              <a:rPr lang="ru-RU" sz="3000" i="1" dirty="0">
                <a:solidFill>
                  <a:srgbClr val="0070C0"/>
                </a:solidFill>
              </a:rPr>
              <a:t>Читаю на карте названия разные: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Чёрное, Белое, Жёлтое, Красное…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А с виду – зелёное, серое, синее,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Когда ни взгляни – оно очень красивое....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40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исток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Речка тихо нам журчала,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Чтоб нашли её начало –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Тихий, слабый ручеёк </a:t>
            </a:r>
          </a:p>
          <a:p>
            <a:r>
              <a:rPr lang="ru-RU" sz="3200" i="1" dirty="0">
                <a:solidFill>
                  <a:srgbClr val="0070C0"/>
                </a:solidFill>
              </a:rPr>
              <a:t>Под названием…...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957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лава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43808" y="692697"/>
            <a:ext cx="6300192" cy="2664295"/>
          </a:xfrm>
        </p:spPr>
        <p:txBody>
          <a:bodyPr>
            <a:noAutofit/>
          </a:bodyPr>
          <a:lstStyle/>
          <a:p>
            <a:r>
              <a:rPr lang="ru-RU" sz="2900" i="1" dirty="0">
                <a:solidFill>
                  <a:srgbClr val="0070C0"/>
                </a:solidFill>
              </a:rPr>
              <a:t>Земля задрожала, вулкан задымился, </a:t>
            </a:r>
          </a:p>
          <a:p>
            <a:r>
              <a:rPr lang="ru-RU" sz="2900" i="1" dirty="0">
                <a:solidFill>
                  <a:srgbClr val="0070C0"/>
                </a:solidFill>
              </a:rPr>
              <a:t>Огонь из-под пепла и камня пробился. </a:t>
            </a:r>
          </a:p>
          <a:p>
            <a:r>
              <a:rPr lang="ru-RU" sz="2900" i="1" dirty="0">
                <a:solidFill>
                  <a:srgbClr val="0070C0"/>
                </a:solidFill>
              </a:rPr>
              <a:t>И вот уж из жерла вулкана потёк </a:t>
            </a:r>
          </a:p>
          <a:p>
            <a:r>
              <a:rPr lang="ru-RU" sz="2900" i="1" dirty="0">
                <a:solidFill>
                  <a:srgbClr val="0070C0"/>
                </a:solidFill>
              </a:rPr>
              <a:t>Расплавленной горной породы поток!...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10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гейзер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43808" y="1484784"/>
            <a:ext cx="6300192" cy="2448272"/>
          </a:xfrm>
        </p:spPr>
        <p:txBody>
          <a:bodyPr>
            <a:noAutofit/>
          </a:bodyPr>
          <a:lstStyle/>
          <a:p>
            <a:r>
              <a:rPr lang="ru-RU" sz="2900" i="1" dirty="0">
                <a:solidFill>
                  <a:srgbClr val="0070C0"/>
                </a:solidFill>
              </a:rPr>
              <a:t>Вблизи от вулканов бывает порой </a:t>
            </a:r>
          </a:p>
          <a:p>
            <a:r>
              <a:rPr lang="ru-RU" sz="2900" i="1" dirty="0">
                <a:solidFill>
                  <a:srgbClr val="0070C0"/>
                </a:solidFill>
              </a:rPr>
              <a:t>Природный источник с горячей водой, </a:t>
            </a:r>
          </a:p>
          <a:p>
            <a:r>
              <a:rPr lang="ru-RU" sz="2900" i="1" dirty="0">
                <a:solidFill>
                  <a:srgbClr val="0070C0"/>
                </a:solidFill>
              </a:rPr>
              <a:t>Что хлещет струёй кипятка вместе с паром. </a:t>
            </a:r>
          </a:p>
          <a:p>
            <a:r>
              <a:rPr lang="ru-RU" sz="2900" i="1" dirty="0">
                <a:solidFill>
                  <a:srgbClr val="0070C0"/>
                </a:solidFill>
              </a:rPr>
              <a:t>Обычным фонтанам он вовсе не пара....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01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059188"/>
            <a:ext cx="4281735" cy="170012"/>
          </a:xfrm>
        </p:spPr>
        <p:txBody>
          <a:bodyPr>
            <a:normAutofit fontScale="90000"/>
          </a:bodyPr>
          <a:lstStyle/>
          <a:p>
            <a:pPr algn="ctr"/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63888" y="980728"/>
            <a:ext cx="4824536" cy="3240360"/>
          </a:xfrm>
        </p:spPr>
        <p:txBody>
          <a:bodyPr>
            <a:noAutofit/>
          </a:bodyPr>
          <a:lstStyle/>
          <a:p>
            <a:endParaRPr lang="ru-RU" sz="2900" i="1" dirty="0" smtClean="0">
              <a:solidFill>
                <a:srgbClr val="0070C0"/>
              </a:solidFill>
            </a:endParaRPr>
          </a:p>
          <a:p>
            <a:endParaRPr lang="ru-RU" sz="2900" i="1" dirty="0">
              <a:solidFill>
                <a:srgbClr val="0070C0"/>
              </a:solidFill>
            </a:endParaRPr>
          </a:p>
          <a:p>
            <a:endParaRPr lang="ru-RU" sz="2900" i="1" dirty="0" smtClean="0">
              <a:solidFill>
                <a:srgbClr val="0070C0"/>
              </a:solidFill>
            </a:endParaRPr>
          </a:p>
          <a:p>
            <a:r>
              <a:rPr lang="ru-RU" sz="2900" i="1" dirty="0" smtClean="0">
                <a:solidFill>
                  <a:srgbClr val="0070C0"/>
                </a:solidFill>
              </a:rPr>
              <a:t>Используемые ресурсы:</a:t>
            </a:r>
          </a:p>
          <a:p>
            <a:r>
              <a:rPr lang="ru-RU" u="sng" dirty="0">
                <a:hlinkClick r:id="rId2"/>
              </a:rPr>
              <a:t>http://veselajashkola.ru</a:t>
            </a:r>
            <a:endParaRPr lang="ru-RU" dirty="0"/>
          </a:p>
          <a:p>
            <a:r>
              <a:rPr lang="ru-RU" u="sng" dirty="0">
                <a:hlinkClick r:id="rId3"/>
              </a:rPr>
              <a:t>http://www.ostrovskazok.ru</a:t>
            </a:r>
            <a:endParaRPr lang="ru-RU" dirty="0"/>
          </a:p>
          <a:p>
            <a:r>
              <a:rPr lang="ru-RU" u="sng" dirty="0">
                <a:hlinkClick r:id="rId4"/>
              </a:rPr>
              <a:t>http://</a:t>
            </a:r>
            <a:r>
              <a:rPr lang="ru-RU" u="sng" dirty="0" smtClean="0">
                <a:hlinkClick r:id="rId4"/>
              </a:rPr>
              <a:t>vsemzagadki.narod.ru</a:t>
            </a:r>
            <a:endParaRPr lang="ru-RU" u="sng" dirty="0" smtClean="0"/>
          </a:p>
          <a:p>
            <a:r>
              <a:rPr lang="en-US" dirty="0">
                <a:hlinkClick r:id="rId5"/>
              </a:rPr>
              <a:t>http://images.yandex.ru</a:t>
            </a:r>
            <a:endParaRPr lang="ru-RU" u="sng" dirty="0" smtClean="0"/>
          </a:p>
          <a:p>
            <a:endParaRPr lang="ru-RU" dirty="0"/>
          </a:p>
          <a:p>
            <a:endParaRPr lang="ru-RU" sz="2900" i="1" dirty="0" smtClean="0">
              <a:solidFill>
                <a:srgbClr val="0070C0"/>
              </a:solidFill>
            </a:endParaRPr>
          </a:p>
          <a:p>
            <a:endParaRPr lang="ru-RU" sz="2900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50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атлас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43808" y="692697"/>
            <a:ext cx="6408712" cy="2448271"/>
          </a:xfrm>
        </p:spPr>
        <p:txBody>
          <a:bodyPr>
            <a:noAutofit/>
          </a:bodyPr>
          <a:lstStyle/>
          <a:p>
            <a:r>
              <a:rPr lang="ru-RU" sz="3000" i="1" dirty="0">
                <a:solidFill>
                  <a:srgbClr val="0070C0"/>
                </a:solidFill>
              </a:rPr>
              <a:t>Я — сборник карт; от ударенья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Зависят два моих значенья.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Захочешь — превращусь в названье </a:t>
            </a:r>
          </a:p>
          <a:p>
            <a:r>
              <a:rPr lang="ru-RU" sz="3000" i="1" dirty="0">
                <a:solidFill>
                  <a:srgbClr val="0070C0"/>
                </a:solidFill>
              </a:rPr>
              <a:t>Блестящей, шелковистой ткани я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76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барометр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На стене висит тарелка,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По тарелке ходит стрелка.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Эта стрелка наперед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Нам погоду узнает.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1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берега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616624" cy="1656183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Два братца в воду глядятся,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Век не сойдутся.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87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болото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1944215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Не вода, не суша —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На лодке не уплывешь 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И ногами не пройдешь.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580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ветер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1656183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Летит, а не птица, 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Воет, а не </a:t>
            </a:r>
            <a:r>
              <a:rPr lang="ru-RU" sz="3200" i="1" dirty="0" smtClean="0">
                <a:solidFill>
                  <a:srgbClr val="0070C0"/>
                </a:solidFill>
              </a:rPr>
              <a:t>зверь.</a:t>
            </a:r>
            <a:endParaRPr lang="ru-RU" sz="3200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56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0396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водопад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635500" cy="3240359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Он так бесстрашен и могуч,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Что не боится горных круч -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Привык он с них всю жизнь срываться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И головою вниз бросаться,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И, поднимая тучи брызг,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О камни разбиваться вдрызг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665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глобус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232247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На ноге стоит одной,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Крутит-вертит головой.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Нам показывает страны,</a:t>
            </a:r>
            <a:br>
              <a:rPr lang="ru-RU" sz="3200" i="1" dirty="0">
                <a:solidFill>
                  <a:srgbClr val="0070C0"/>
                </a:solidFill>
              </a:rPr>
            </a:br>
            <a:r>
              <a:rPr lang="ru-RU" sz="3200" i="1" dirty="0">
                <a:solidFill>
                  <a:srgbClr val="0070C0"/>
                </a:solidFill>
              </a:rPr>
              <a:t>Реки, горы, океаны.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75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404</Words>
  <Application>Microsoft Office PowerPoint</Application>
  <PresentationFormat>Экран (4:3)</PresentationFormat>
  <Paragraphs>104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Автор: Карабанова Елена Александровна учитель географии МБОУ ЦО № 4 г. Красноярска</vt:lpstr>
      <vt:lpstr>айсберг</vt:lpstr>
      <vt:lpstr>атлас</vt:lpstr>
      <vt:lpstr>барометр</vt:lpstr>
      <vt:lpstr>берега</vt:lpstr>
      <vt:lpstr>болото</vt:lpstr>
      <vt:lpstr>ветер</vt:lpstr>
      <vt:lpstr>водопад</vt:lpstr>
      <vt:lpstr>глобус</vt:lpstr>
      <vt:lpstr>град</vt:lpstr>
      <vt:lpstr>дождь</vt:lpstr>
      <vt:lpstr>карта</vt:lpstr>
      <vt:lpstr>иней</vt:lpstr>
      <vt:lpstr>компас</vt:lpstr>
      <vt:lpstr>облака</vt:lpstr>
      <vt:lpstr>вулкан</vt:lpstr>
      <vt:lpstr>ледник</vt:lpstr>
      <vt:lpstr>горизонт</vt:lpstr>
      <vt:lpstr>экватор</vt:lpstr>
      <vt:lpstr>меридианы</vt:lpstr>
      <vt:lpstr>параллели</vt:lpstr>
      <vt:lpstr>остров</vt:lpstr>
      <vt:lpstr>атолл</vt:lpstr>
      <vt:lpstr>море</vt:lpstr>
      <vt:lpstr>исток</vt:lpstr>
      <vt:lpstr>лава</vt:lpstr>
      <vt:lpstr>гейзер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2014-04-30T13:11:31Z</dcterms:created>
  <dcterms:modified xsi:type="dcterms:W3CDTF">2014-04-30T15:23:15Z</dcterms:modified>
</cp:coreProperties>
</file>