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65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83" d="100"/>
          <a:sy n="83" d="100"/>
        </p:scale>
        <p:origin x="60" y="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uario\Mis documentos\132\Diapositiva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8680-6E2D-451C-8385-484B930B8E17}" type="datetimeFigureOut">
              <a:rPr lang="ru-RU" smtClean="0"/>
              <a:pPr/>
              <a:t>16/03/2018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420B3-53D9-432E-BB6C-510EB706E06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7 Imagen" descr="2784104897_054121d4d5_o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3528" y="2420888"/>
            <a:ext cx="3981822" cy="3981822"/>
          </a:xfrm>
          <a:prstGeom prst="rect">
            <a:avLst/>
          </a:prstGeom>
        </p:spPr>
      </p:pic>
      <p:pic>
        <p:nvPicPr>
          <p:cNvPr id="9" name="图片 1" descr="未标题-2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32000" y="1484784"/>
            <a:ext cx="540060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8680-6E2D-451C-8385-484B930B8E17}" type="datetimeFigureOut">
              <a:rPr lang="ru-RU" smtClean="0"/>
              <a:pPr/>
              <a:t>16/03/2018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420B3-53D9-432E-BB6C-510EB706E0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8680-6E2D-451C-8385-484B930B8E17}" type="datetimeFigureOut">
              <a:rPr lang="ru-RU" smtClean="0"/>
              <a:pPr/>
              <a:t>16/03/2018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420B3-53D9-432E-BB6C-510EB706E0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404664"/>
            <a:ext cx="7355160" cy="5760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8680-6E2D-451C-8385-484B930B8E17}" type="datetimeFigureOut">
              <a:rPr lang="ru-RU" smtClean="0"/>
              <a:pPr/>
              <a:t>16/03/2018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420B3-53D9-432E-BB6C-510EB706E0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8680-6E2D-451C-8385-484B930B8E17}" type="datetimeFigureOut">
              <a:rPr lang="ru-RU" smtClean="0"/>
              <a:pPr/>
              <a:t>16/03/2018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420B3-53D9-432E-BB6C-510EB706E0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8680-6E2D-451C-8385-484B930B8E17}" type="datetimeFigureOut">
              <a:rPr lang="ru-RU" smtClean="0"/>
              <a:pPr/>
              <a:t>16/03/2018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420B3-53D9-432E-BB6C-510EB706E0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8680-6E2D-451C-8385-484B930B8E17}" type="datetimeFigureOut">
              <a:rPr lang="ru-RU" smtClean="0"/>
              <a:pPr/>
              <a:t>16/03/2018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420B3-53D9-432E-BB6C-510EB706E0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8680-6E2D-451C-8385-484B930B8E17}" type="datetimeFigureOut">
              <a:rPr lang="ru-RU" smtClean="0"/>
              <a:pPr/>
              <a:t>16/03/2018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420B3-53D9-432E-BB6C-510EB706E0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8680-6E2D-451C-8385-484B930B8E17}" type="datetimeFigureOut">
              <a:rPr lang="ru-RU" smtClean="0"/>
              <a:pPr/>
              <a:t>16/03/2018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420B3-53D9-432E-BB6C-510EB706E0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8680-6E2D-451C-8385-484B930B8E17}" type="datetimeFigureOut">
              <a:rPr lang="ru-RU" smtClean="0"/>
              <a:pPr/>
              <a:t>16/03/2018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420B3-53D9-432E-BB6C-510EB706E0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18680-6E2D-451C-8385-484B930B8E17}" type="datetimeFigureOut">
              <a:rPr lang="ru-RU" smtClean="0"/>
              <a:pPr/>
              <a:t>16/03/2018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420B3-53D9-432E-BB6C-510EB706E0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uario\Mis documentos\132\Diapositiva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18680-6E2D-451C-8385-484B930B8E17}" type="datetimeFigureOut">
              <a:rPr lang="ru-RU" smtClean="0"/>
              <a:pPr/>
              <a:t>16/03/2018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420B3-53D9-432E-BB6C-510EB706E0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55776" y="692696"/>
            <a:ext cx="5832648" cy="1470025"/>
          </a:xfrm>
        </p:spPr>
        <p:txBody>
          <a:bodyPr>
            <a:noAutofit/>
          </a:bodyPr>
          <a:lstStyle/>
          <a:p>
            <a:pPr algn="r"/>
            <a:r>
              <a:rPr lang="ru-RU" sz="5400" dirty="0" smtClean="0">
                <a:solidFill>
                  <a:schemeClr val="bg1"/>
                </a:solidFill>
              </a:rPr>
              <a:t>Викторина по географии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339752" y="3645024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Выполнила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 ученица 9 «в» класса</a:t>
            </a:r>
          </a:p>
          <a:p>
            <a:pPr algn="r"/>
            <a:r>
              <a:rPr lang="ru-RU" dirty="0" err="1" smtClean="0">
                <a:solidFill>
                  <a:schemeClr val="bg1"/>
                </a:solidFill>
              </a:rPr>
              <a:t>Клочнева</a:t>
            </a:r>
            <a:r>
              <a:rPr lang="ru-RU" dirty="0" smtClean="0">
                <a:solidFill>
                  <a:schemeClr val="bg1"/>
                </a:solidFill>
              </a:rPr>
              <a:t> Милена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62669"/>
            <a:ext cx="7772400" cy="8640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Какая самая высокая гора на земле?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31840" y="548680"/>
            <a:ext cx="6120680" cy="106813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(Джомолунгма или Эверест)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844824"/>
            <a:ext cx="6950546" cy="469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4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6632"/>
            <a:ext cx="7772400" cy="10383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У побережья какой страны находится Большой Барьерный риф?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66121" y="476672"/>
            <a:ext cx="5577879" cy="112191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(У побережья Австралии)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75728"/>
            <a:ext cx="762000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67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3"/>
            <a:ext cx="7772400" cy="5760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Что вызывает северное сияние?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11960" y="908720"/>
            <a:ext cx="5073823" cy="9779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(Столкновение солнечных частиц с молекулами атмосферного газа)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919764"/>
            <a:ext cx="6819652" cy="453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69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5"/>
            <a:ext cx="7772400" cy="5760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Самая большая пустыня в мире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88224" y="764704"/>
            <a:ext cx="2265511" cy="90589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(Сахара)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666032"/>
            <a:ext cx="7342913" cy="484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03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3598" y="476673"/>
            <a:ext cx="7772400" cy="6480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Где находится «дорога великанов»?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6201" y="799563"/>
            <a:ext cx="4857799" cy="76187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(В Северной Ирландии)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452199"/>
            <a:ext cx="8143875" cy="51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41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9014" y="476672"/>
            <a:ext cx="7772400" cy="53426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Чем вызваны цунами?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902928"/>
            <a:ext cx="7594103" cy="5458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(Землетрясением или извержением вулканов)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5" y="1886620"/>
            <a:ext cx="7870357" cy="443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88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052736"/>
            <a:ext cx="7772400" cy="136207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Спасибо за Внимание)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2996952"/>
            <a:ext cx="4383493" cy="333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62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Самый-самый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340768"/>
            <a:ext cx="7848872" cy="5472608"/>
          </a:xfrm>
        </p:spPr>
        <p:txBody>
          <a:bodyPr>
            <a:normAutofit fontScale="62500" lnSpcReduction="20000"/>
          </a:bodyPr>
          <a:lstStyle/>
          <a:p>
            <a:r>
              <a:rPr lang="ru-RU" sz="2600" dirty="0">
                <a:solidFill>
                  <a:schemeClr val="bg1"/>
                </a:solidFill>
              </a:rPr>
              <a:t>Самый большой материк? </a:t>
            </a:r>
            <a:endParaRPr lang="ru-RU" sz="2600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                                                             (</a:t>
            </a:r>
            <a:r>
              <a:rPr lang="ru-RU" sz="2600" dirty="0">
                <a:solidFill>
                  <a:schemeClr val="bg1"/>
                </a:solidFill>
              </a:rPr>
              <a:t>Евразия</a:t>
            </a:r>
            <a:r>
              <a:rPr lang="ru-RU" sz="2600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sz="2600" dirty="0">
                <a:solidFill>
                  <a:schemeClr val="bg1"/>
                </a:solidFill>
              </a:rPr>
              <a:t>Самый большой океан? </a:t>
            </a:r>
            <a:endParaRPr lang="ru-RU" sz="2600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                                                            (</a:t>
            </a:r>
            <a:r>
              <a:rPr lang="ru-RU" sz="2600" dirty="0">
                <a:solidFill>
                  <a:schemeClr val="bg1"/>
                </a:solidFill>
              </a:rPr>
              <a:t>Тихий</a:t>
            </a:r>
            <a:r>
              <a:rPr lang="ru-RU" sz="2600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sz="2600" dirty="0">
                <a:solidFill>
                  <a:schemeClr val="bg1"/>
                </a:solidFill>
              </a:rPr>
              <a:t>Самая глубокая впадина Мирового океана</a:t>
            </a:r>
            <a:r>
              <a:rPr lang="ru-RU" sz="2600" dirty="0" smtClean="0">
                <a:solidFill>
                  <a:schemeClr val="bg1"/>
                </a:solidFill>
              </a:rPr>
              <a:t>?</a:t>
            </a:r>
          </a:p>
          <a:p>
            <a:pPr marL="0" indent="0" algn="r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                                                                                               </a:t>
            </a:r>
            <a:r>
              <a:rPr lang="ru-RU" sz="2600" dirty="0">
                <a:solidFill>
                  <a:schemeClr val="bg1"/>
                </a:solidFill>
              </a:rPr>
              <a:t>(Марианская</a:t>
            </a:r>
            <a:r>
              <a:rPr lang="ru-RU" sz="2600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sz="2600" dirty="0">
                <a:solidFill>
                  <a:schemeClr val="bg1"/>
                </a:solidFill>
              </a:rPr>
              <a:t>Самое глубокое озеро мира</a:t>
            </a:r>
            <a:r>
              <a:rPr lang="ru-RU" sz="2600" dirty="0" smtClean="0">
                <a:solidFill>
                  <a:schemeClr val="bg1"/>
                </a:solidFill>
              </a:rPr>
              <a:t>?</a:t>
            </a:r>
          </a:p>
          <a:p>
            <a:pPr marL="0" indent="0" algn="r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                                                                  (</a:t>
            </a:r>
            <a:r>
              <a:rPr lang="ru-RU" sz="2600" dirty="0">
                <a:solidFill>
                  <a:schemeClr val="bg1"/>
                </a:solidFill>
              </a:rPr>
              <a:t>Байкал</a:t>
            </a:r>
            <a:r>
              <a:rPr lang="ru-RU" sz="2600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</a:rPr>
              <a:t>Самая полноводная река мира? </a:t>
            </a:r>
            <a:endParaRPr lang="ru-RU" sz="2600" dirty="0" smtClean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                                                             (</a:t>
            </a: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</a:rPr>
              <a:t>Амазонка</a:t>
            </a:r>
            <a:r>
              <a:rPr lang="ru-RU" sz="260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)</a:t>
            </a:r>
          </a:p>
          <a:p>
            <a:r>
              <a:rPr lang="ru-RU" sz="2600" dirty="0">
                <a:solidFill>
                  <a:schemeClr val="bg1"/>
                </a:solidFill>
              </a:rPr>
              <a:t>Самый большой остров в мире</a:t>
            </a:r>
            <a:r>
              <a:rPr lang="ru-RU" sz="2600" dirty="0" smtClean="0">
                <a:solidFill>
                  <a:schemeClr val="bg1"/>
                </a:solidFill>
              </a:rPr>
              <a:t>?</a:t>
            </a:r>
          </a:p>
          <a:p>
            <a:pPr marL="0" indent="0" algn="r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                                                                   (</a:t>
            </a:r>
            <a:r>
              <a:rPr lang="ru-RU" sz="2600" dirty="0">
                <a:solidFill>
                  <a:schemeClr val="bg1"/>
                </a:solidFill>
              </a:rPr>
              <a:t>Гренландия</a:t>
            </a:r>
            <a:r>
              <a:rPr lang="ru-RU" sz="2600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sz="2600" dirty="0">
                <a:solidFill>
                  <a:schemeClr val="bg1"/>
                </a:solidFill>
              </a:rPr>
              <a:t>Самый большой полуостров</a:t>
            </a:r>
            <a:r>
              <a:rPr lang="ru-RU" sz="2600" dirty="0" smtClean="0">
                <a:solidFill>
                  <a:schemeClr val="bg1"/>
                </a:solidFill>
              </a:rPr>
              <a:t>?</a:t>
            </a:r>
          </a:p>
          <a:p>
            <a:pPr marL="0" indent="0" algn="r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                                                                (</a:t>
            </a:r>
            <a:r>
              <a:rPr lang="ru-RU" sz="2600" dirty="0">
                <a:solidFill>
                  <a:schemeClr val="bg1"/>
                </a:solidFill>
              </a:rPr>
              <a:t>Аравийский</a:t>
            </a:r>
            <a:r>
              <a:rPr lang="ru-RU" sz="2600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sz="2600" dirty="0">
                <a:solidFill>
                  <a:schemeClr val="bg1"/>
                </a:solidFill>
              </a:rPr>
              <a:t>Самый маленький океан? </a:t>
            </a:r>
            <a:endParaRPr lang="ru-RU" sz="2600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                                                           (</a:t>
            </a:r>
            <a:r>
              <a:rPr lang="ru-RU" sz="2600" dirty="0">
                <a:solidFill>
                  <a:schemeClr val="bg1"/>
                </a:solidFill>
              </a:rPr>
              <a:t>Северный Ледовитый</a:t>
            </a:r>
            <a:r>
              <a:rPr lang="ru-RU" sz="2600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sz="2600" dirty="0">
                <a:solidFill>
                  <a:schemeClr val="bg1"/>
                </a:solidFill>
              </a:rPr>
              <a:t>Самое мощное течение в Мировом океане? </a:t>
            </a:r>
            <a:endParaRPr lang="ru-RU" sz="2600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                                                                                               (</a:t>
            </a:r>
            <a:r>
              <a:rPr lang="ru-RU" sz="2600" dirty="0">
                <a:solidFill>
                  <a:schemeClr val="bg1"/>
                </a:solidFill>
              </a:rPr>
              <a:t>Западных ветров</a:t>
            </a:r>
            <a:r>
              <a:rPr lang="ru-RU" sz="2600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sz="2600" dirty="0">
                <a:solidFill>
                  <a:schemeClr val="bg1"/>
                </a:solidFill>
              </a:rPr>
              <a:t>Самый высокий водопад</a:t>
            </a:r>
            <a:r>
              <a:rPr lang="ru-RU" sz="2600" dirty="0" smtClean="0">
                <a:solidFill>
                  <a:schemeClr val="bg1"/>
                </a:solidFill>
              </a:rPr>
              <a:t>?</a:t>
            </a:r>
          </a:p>
          <a:p>
            <a:pPr marL="0" indent="0" algn="r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                                                            </a:t>
            </a:r>
            <a:r>
              <a:rPr lang="ru-RU" sz="2600" dirty="0">
                <a:solidFill>
                  <a:schemeClr val="bg1"/>
                </a:solidFill>
              </a:rPr>
              <a:t>(</a:t>
            </a:r>
            <a:r>
              <a:rPr lang="ru-RU" sz="2600" dirty="0" err="1">
                <a:solidFill>
                  <a:schemeClr val="bg1"/>
                </a:solidFill>
              </a:rPr>
              <a:t>Анхель</a:t>
            </a:r>
            <a:r>
              <a:rPr lang="ru-RU" sz="2600" dirty="0">
                <a:solidFill>
                  <a:schemeClr val="bg1"/>
                </a:solidFill>
              </a:rPr>
              <a:t>)</a:t>
            </a:r>
            <a:endParaRPr lang="ru-RU" sz="2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9702" y="0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Какой полуостров на севере нашей страны сам говорит о своей величине?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88224" y="980728"/>
            <a:ext cx="2160240" cy="1068139"/>
          </a:xfrm>
        </p:spPr>
        <p:txBody>
          <a:bodyPr>
            <a:normAutofit lnSpcReduction="10000"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Ямал</a:t>
            </a:r>
            <a:endParaRPr lang="ru-RU" sz="66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047539"/>
            <a:ext cx="6282343" cy="42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087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2192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Какие два моря в Росси противоположны по географическому положению, температуре воды и названию?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11960" y="1052736"/>
            <a:ext cx="4785791" cy="833884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bg1"/>
                </a:solidFill>
              </a:rPr>
              <a:t>(Чёрное и Белое)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01532"/>
            <a:ext cx="4216275" cy="27911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937" y="3717032"/>
            <a:ext cx="44196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22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7206"/>
            <a:ext cx="7772400" cy="1362075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3100" dirty="0">
                <a:solidFill>
                  <a:schemeClr val="bg1"/>
                </a:solidFill>
              </a:rPr>
              <a:t>В какое озеро нашей страны впадает 336 рек, а вытекает только одна?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12160" y="1124744"/>
            <a:ext cx="3345631" cy="996131"/>
          </a:xfrm>
        </p:spPr>
        <p:txBody>
          <a:bodyPr>
            <a:normAutofit fontScale="92500" lnSpcReduction="10000"/>
          </a:bodyPr>
          <a:lstStyle/>
          <a:p>
            <a:r>
              <a:rPr lang="ru-RU" sz="6600" dirty="0">
                <a:solidFill>
                  <a:schemeClr val="bg1"/>
                </a:solidFill>
              </a:rPr>
              <a:t>(Байкал)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79281"/>
            <a:ext cx="4549806" cy="27420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3533327"/>
            <a:ext cx="4680520" cy="293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2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1094532"/>
            <a:ext cx="3489647" cy="75029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(Антарктида)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260648"/>
            <a:ext cx="7772400" cy="833884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3200" dirty="0">
                <a:solidFill>
                  <a:schemeClr val="bg1"/>
                </a:solidFill>
              </a:rPr>
              <a:t>На каком из материков нет ни одной реки?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844824"/>
            <a:ext cx="7552928" cy="424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63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7772400" cy="125434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Мы часто говорим "безбрежное море". А есть ли действительно море без берегов?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35696" y="836712"/>
            <a:ext cx="7772400" cy="76187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(Да, в Атлантическом океане Саргассово море)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341" y="1844824"/>
            <a:ext cx="7527651" cy="444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80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-35948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100" dirty="0">
                <a:solidFill>
                  <a:schemeClr val="bg1"/>
                </a:solidFill>
              </a:rPr>
              <a:t>Какой пролив разделяет два моря, два океана, два материка, два полуострова и две страны?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20998" y="837177"/>
            <a:ext cx="3489647" cy="977900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bg1"/>
                </a:solidFill>
              </a:rPr>
              <a:t>(Берингов)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901" y="1916832"/>
            <a:ext cx="7185846" cy="449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10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7401" y="0"/>
            <a:ext cx="7772400" cy="136207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В каком море не утонет даже не умеющий плавать человек?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07904" y="1017141"/>
            <a:ext cx="5649887" cy="689868"/>
          </a:xfrm>
        </p:spPr>
        <p:txBody>
          <a:bodyPr>
            <a:normAutofit fontScale="92500"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 (В Мёртвом море-озере)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707009"/>
            <a:ext cx="6408712" cy="483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62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6508171-41B7-4922-A65E-723FBB8EAE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Земной шар</Template>
  <TotalTime>92</TotalTime>
  <Words>305</Words>
  <Application>Microsoft Office PowerPoint</Application>
  <PresentationFormat>Экран (4:3)</PresentationFormat>
  <Paragraphs>52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Tema de Office</vt:lpstr>
      <vt:lpstr>Викторина по географии</vt:lpstr>
      <vt:lpstr>Самый-самый</vt:lpstr>
      <vt:lpstr>Какой полуостров на севере нашей страны сам говорит о своей величине? </vt:lpstr>
      <vt:lpstr>Какие два моря в Росси противоположны по географическому положению, температуре воды и названию? </vt:lpstr>
      <vt:lpstr> В какое озеро нашей страны впадает 336 рек, а вытекает только одна? </vt:lpstr>
      <vt:lpstr>(Антарктида) </vt:lpstr>
      <vt:lpstr>Мы часто говорим "безбрежное море". А есть ли действительно море без берегов?</vt:lpstr>
      <vt:lpstr> Какой пролив разделяет два моря, два океана, два материка, два полуострова и две страны? </vt:lpstr>
      <vt:lpstr>В каком море не утонет даже не умеющий плавать человек? </vt:lpstr>
      <vt:lpstr>Какая самая высокая гора на земле?</vt:lpstr>
      <vt:lpstr>У побережья какой страны находится Большой Барьерный риф?</vt:lpstr>
      <vt:lpstr>Что вызывает северное сияние?</vt:lpstr>
      <vt:lpstr>Самая большая пустыня в мире</vt:lpstr>
      <vt:lpstr>Где находится «дорога великанов»?</vt:lpstr>
      <vt:lpstr>Чем вызваны цунами?</vt:lpstr>
      <vt:lpstr>Спасибо за Внимание)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географии</dc:title>
  <dc:creator>Клочнев</dc:creator>
  <cp:keywords/>
  <cp:lastModifiedBy>Клочнев</cp:lastModifiedBy>
  <cp:revision>10</cp:revision>
  <dcterms:created xsi:type="dcterms:W3CDTF">2018-03-16T13:10:23Z</dcterms:created>
  <dcterms:modified xsi:type="dcterms:W3CDTF">2018-03-16T14:43:14Z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TC024835759991</vt:lpwstr>
  </property>
</Properties>
</file>