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003300"/>
    <a:srgbClr val="9966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69" d="100"/>
          <a:sy n="69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6561F-FE7C-4CDE-9BB2-7BDD9ABA0F0A}" type="datetimeFigureOut">
              <a:rPr lang="ru-RU" smtClean="0"/>
              <a:t>23.02.2012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025A3-1EAC-442D-B403-EDBA19B363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025A3-1EAC-442D-B403-EDBA19B36324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B7C58-0094-4C77-9547-C331E6A10FD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09992-973B-4CC8-94A1-2CDCD0A21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D011C-5485-481D-A14B-78FD9310DF9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83641-07F8-4EE4-8A8E-8E41A273EE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1F1E5-0935-4C6C-862E-2AC8B8F130A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E9AA1-8979-4125-B4E6-035A6F91855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9DDB4-0A7A-441D-970F-55FD09F67B1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D1B05-F293-4C87-BDB4-0F90607C12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31183-0137-49DB-B450-0CDD38851DE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33179-85FC-4A46-9270-FDF9C2102AC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966E3-835C-4A1B-A9AD-4ABC907FB7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23AC82-2EFD-44DB-87BD-83FFD58E6E5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1%D0%B5%D0%BA%D0%B2%D0%BE%D0%B9%D1%8F&amp;rpt=image" TargetMode="External"/><Relationship Id="rId2" Type="http://schemas.openxmlformats.org/officeDocument/2006/relationships/hyperlink" Target="http://images.yandex.ru/yandsearch?text=%D0%9A%D0%B0%D1%81%D0%BF%D0%B8%D0%B9%D1%81%D0%BA%D0%BE%D0%B5&amp;rpt=image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images.yandex.ru/yandsearch?text=%D1%81%D0%B0%D1%85%D0%B0%D1%80%D0%B0&amp;rpt=image" TargetMode="External"/><Relationship Id="rId4" Type="http://schemas.openxmlformats.org/officeDocument/2006/relationships/hyperlink" Target="http://images.yandex.ru/yandsearch?text=%D0%90%D0%BC%D0%B0%D0%B7%D0%BE%D0%BD%D0%BA%D0%B0&amp;rpt=imag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6572272"/>
            <a:ext cx="2071670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85728"/>
            <a:ext cx="85725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Интеллектуальная игра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о географии 7 класс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«По странам и континентам»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5786454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Учитель географии МБОУГСОШ, ЯНАО: Макеева Светлана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Животное, изображенное на гербе Австралии?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Кенгуру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Ехидна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Коала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Утконос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68166" y="2071678"/>
            <a:ext cx="4305415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Столица Австралийского Союза?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Канберра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Мельбурн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Сидней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 Сантьяго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41108" y="1857364"/>
            <a:ext cx="3975180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Самая полноводная река мира?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Нил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Конго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Амазонка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Миссисипи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38824" y="2000240"/>
            <a:ext cx="4107685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Самый высокий водопад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Ниагарский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Виктория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Игуасу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Анхель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3166521" cy="4203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ru-RU" dirty="0" smtClean="0"/>
              <a:t>Самые длинные горы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Анды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Гималаи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Кордильеры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Атлас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984531"/>
            <a:ext cx="4000528" cy="3253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Самое высокогорное озеро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Титикака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Поопо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Верхнее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Гурон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5" y="2214554"/>
            <a:ext cx="4209739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5.Зона влажных лесов в Южной Америки?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Пампа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Патагония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Гелея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61683" y="1857364"/>
            <a:ext cx="357190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Антарктида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Действующий вулкан в Антарктиде?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Казбек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Эребус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Ключевская Сопка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Этна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214554"/>
            <a:ext cx="4103885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Антарктида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2.Нелетающие птицы Антарктиды?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Чайки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Пингвины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Крачки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кайры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90245" y="1785926"/>
            <a:ext cx="400052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Антарктида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Станция, где была зафиксирована самая низкая температура?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Восток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Мирный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Росса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33120" y="1928801"/>
            <a:ext cx="3696531" cy="369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1.Самая большая пустыня в мире?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786058"/>
            <a:ext cx="41434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ru-RU" sz="3200" dirty="0" err="1" smtClean="0"/>
              <a:t>Атакама</a:t>
            </a:r>
            <a:endParaRPr lang="ru-RU" sz="32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3200" dirty="0" err="1" smtClean="0"/>
              <a:t>Намиб</a:t>
            </a:r>
            <a:endParaRPr lang="ru-RU" sz="32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3200" dirty="0" smtClean="0"/>
              <a:t>Сахара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200" dirty="0" smtClean="0"/>
              <a:t>Гоби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357430"/>
            <a:ext cx="4546055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Динозавры растительного мира?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Баобаб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Секвойя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Эвкалипт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акация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6814" y="1928802"/>
            <a:ext cx="4401091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Залив на севере материка?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Мексиканский залив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Гудзонов</a:t>
            </a:r>
            <a:r>
              <a:rPr lang="ru-RU" dirty="0" smtClean="0"/>
              <a:t> залив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Персидский залив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310027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Большой каньон в горах Кордильеры создала река: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Миссисипи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Колорадо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Колумбия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Маккензи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071678"/>
            <a:ext cx="3640188" cy="2742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Водопад, на одной из рек, впадающих в Великие Американские озера?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Анхель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Ниагарский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Виктория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Игуасу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2221" y="2500306"/>
            <a:ext cx="354000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Наивысшая точка гор Кордильер?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Аконкагуа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Мак-Кинли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Эверест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Народная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214554"/>
            <a:ext cx="3276700" cy="264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Самый большой полуостров Евразии?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Индостан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Аравийский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Пиренейский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Ямал</a:t>
            </a:r>
            <a:endParaRPr lang="ru-RU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71678"/>
            <a:ext cx="370543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Самое глубокое озеро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Титикака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Каспийское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Байкал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Танганьика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99740" y="1928802"/>
            <a:ext cx="4329912" cy="3261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Самая большая река Европы?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Ока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Обь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Волга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Днепр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67870" y="2071679"/>
            <a:ext cx="4233219" cy="3160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Самые высокие горы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Кавказ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Анды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Гималаи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Альпы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214554"/>
            <a:ext cx="390676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Крупнейшее озеро в мире?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Байкал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Каспийское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Онежское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Ладожское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57364"/>
            <a:ext cx="3623991" cy="335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Полуостров, который называют «Африканским Рогом»?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Аравийский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Сомали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Индостан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Индокикай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3116"/>
            <a:ext cx="4737467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529538" cy="1084261"/>
          </a:xfrm>
        </p:spPr>
        <p:txBody>
          <a:bodyPr/>
          <a:lstStyle/>
          <a:p>
            <a:r>
              <a:rPr lang="ru-RU" dirty="0" smtClean="0"/>
              <a:t>Интернет ресурсы: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714620"/>
            <a:ext cx="8072494" cy="3714776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sz="1600" dirty="0" smtClean="0">
                <a:hlinkClick r:id="rId2"/>
              </a:rPr>
              <a:t>http://images.yandex.ru/yandsearch?text=%</a:t>
            </a:r>
            <a:r>
              <a:rPr lang="en-US" sz="1600" dirty="0" smtClean="0">
                <a:hlinkClick r:id="rId2"/>
              </a:rPr>
              <a:t>D0%9A%D0%B0%D1%81%D0%BF%D0%B8%D0%B9%D1%81%D0%BA%D0%BE%D0%B5&amp;rpt=image</a:t>
            </a:r>
            <a:endParaRPr lang="ru-RU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smtClean="0">
                <a:hlinkClick r:id="rId3"/>
              </a:rPr>
              <a:t>http://images.yandex.ru/yandsearch?text=%</a:t>
            </a:r>
            <a:r>
              <a:rPr lang="en-US" sz="1600" dirty="0" smtClean="0">
                <a:hlinkClick r:id="rId3"/>
              </a:rPr>
              <a:t>D1%81%D0%B5%D0%BA%D0%B2%D0%BE%D0%B9%D1%8F&amp;rpt=image</a:t>
            </a:r>
            <a:endParaRPr lang="ru-RU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smtClean="0">
                <a:hlinkClick r:id="rId4"/>
              </a:rPr>
              <a:t>http://images.yandex.ru/yandsearch?text=%</a:t>
            </a:r>
            <a:r>
              <a:rPr lang="en-US" sz="1600" dirty="0" smtClean="0">
                <a:hlinkClick r:id="rId4"/>
              </a:rPr>
              <a:t>D0%90%D0%BC%D0%B0%D0%B7%D0%BE%D0%BD%D0%BA%D0%B0&amp;rpt=image</a:t>
            </a:r>
            <a:endParaRPr lang="ru-RU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smtClean="0">
                <a:hlinkClick r:id="rId5"/>
              </a:rPr>
              <a:t>http://images.yandex.ru/yandsearch?text=%</a:t>
            </a:r>
            <a:r>
              <a:rPr lang="en-US" sz="1600" dirty="0" smtClean="0">
                <a:hlinkClick r:id="rId5"/>
              </a:rPr>
              <a:t>D1%81%D0%B0%D1%85%D0%B0%D1%80%D0%B0&amp;rpt=image</a:t>
            </a:r>
            <a:endParaRPr lang="ru-RU" sz="1600" dirty="0" smtClean="0"/>
          </a:p>
          <a:p>
            <a:pPr marL="514350" indent="-514350" algn="l"/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Наивысшая точка Африки?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err="1" smtClean="0"/>
              <a:t>Аканкагуа</a:t>
            </a: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Килиманджаро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Эверест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Казбек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000240"/>
            <a:ext cx="4500595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Растение, которое встречается только в пустыне </a:t>
            </a:r>
            <a:r>
              <a:rPr lang="ru-RU" dirty="0" err="1" smtClean="0"/>
              <a:t>Намиб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Пальма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Баобаб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Вельвичия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Секвойя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lphaLcParenR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857364"/>
            <a:ext cx="4668225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Пролив, соединяющий Европу и Африку?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Суэцкий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Панамский 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Гибралтарский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Берингов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857364"/>
            <a:ext cx="4688119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Самое большое сооружение кораллов?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Большой Водораздельный хребет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Большой Барьерный рифы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Австралийские Альпы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71678"/>
            <a:ext cx="4362143" cy="3286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Крупнейшая речная система Австралии?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Муррей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Амазонка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Миссисипи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Конго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857364"/>
            <a:ext cx="4388335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Крупнейшее озеро Австралии?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Чад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Эри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Эйр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Титикака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071678"/>
            <a:ext cx="4456032" cy="3000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5078</TotalTime>
  <Words>412</Words>
  <Application>Microsoft Office PowerPoint</Application>
  <PresentationFormat>Экран (4:3)</PresentationFormat>
  <Paragraphs>176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Diseño predeterminado</vt:lpstr>
      <vt:lpstr>Слайд 1</vt:lpstr>
      <vt:lpstr>Африка</vt:lpstr>
      <vt:lpstr>Африка</vt:lpstr>
      <vt:lpstr>Африка</vt:lpstr>
      <vt:lpstr>Африка</vt:lpstr>
      <vt:lpstr>Африка</vt:lpstr>
      <vt:lpstr>Австралия</vt:lpstr>
      <vt:lpstr>Австралия</vt:lpstr>
      <vt:lpstr>Австралия</vt:lpstr>
      <vt:lpstr>Австралия</vt:lpstr>
      <vt:lpstr>Австралия</vt:lpstr>
      <vt:lpstr>Южная Америка</vt:lpstr>
      <vt:lpstr>Южная Америка</vt:lpstr>
      <vt:lpstr>Южная Америка</vt:lpstr>
      <vt:lpstr>Южная Америка</vt:lpstr>
      <vt:lpstr>Южная Америка</vt:lpstr>
      <vt:lpstr>Антарктида</vt:lpstr>
      <vt:lpstr>Антарктида</vt:lpstr>
      <vt:lpstr>Антарктида</vt:lpstr>
      <vt:lpstr>Северная Америка</vt:lpstr>
      <vt:lpstr>Северная Америка</vt:lpstr>
      <vt:lpstr>Северная Америка</vt:lpstr>
      <vt:lpstr>Северная Америка</vt:lpstr>
      <vt:lpstr>Северная Америка</vt:lpstr>
      <vt:lpstr>Евразия</vt:lpstr>
      <vt:lpstr>Евразия</vt:lpstr>
      <vt:lpstr>Евразия</vt:lpstr>
      <vt:lpstr>Евразия</vt:lpstr>
      <vt:lpstr>Евразия</vt:lpstr>
      <vt:lpstr>Интернет ресурсы: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Макеевы</cp:lastModifiedBy>
  <cp:revision>752</cp:revision>
  <dcterms:created xsi:type="dcterms:W3CDTF">2010-05-23T14:28:12Z</dcterms:created>
  <dcterms:modified xsi:type="dcterms:W3CDTF">2012-02-23T10:43:41Z</dcterms:modified>
</cp:coreProperties>
</file>