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  <p:sldId id="268" r:id="rId11"/>
    <p:sldId id="262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25D39-9C94-4996-8C7A-324C93B3535A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BCD86-32E4-49A2-BC9C-A079693EC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hramputi.ru/wp-content/uploads/2015/05/schastlivaya-planeta-programma-sotsialnoj-assenizatsii-kak-sozdat-dobryj-i-otzyvchivyj-mir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hyperlink" Target="https://avatars.mds.yandex.net/get-pdb/881477/54c8e37c-9159-471c-8228-0bc57fc265ef/s1200?webp=false" TargetMode="External"/><Relationship Id="rId4" Type="http://schemas.openxmlformats.org/officeDocument/2006/relationships/hyperlink" Target="https://ds02.infourok.ru/uploads/ex/12c7/00036e26-29bc17ba/3/img17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3"/>
          <p:cNvSpPr txBox="1">
            <a:spLocks/>
          </p:cNvSpPr>
          <p:nvPr/>
        </p:nvSpPr>
        <p:spPr>
          <a:xfrm>
            <a:off x="3275856" y="5301208"/>
            <a:ext cx="5868144" cy="11967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Выполнила Сергеева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Татьяна Анатольевна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учитель географии</a:t>
            </a:r>
            <a:r>
              <a:rPr kumimoji="0" lang="ru-RU" sz="2000" i="0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  </a:t>
            </a: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МБОУ СОШ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ст.Павлодольской</a:t>
            </a: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</a:rPr>
              <a:t> Моздокского района РСО - А</a:t>
            </a:r>
            <a:endParaRPr kumimoji="0" lang="ru-RU" sz="20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>
          <a:xfrm>
            <a:off x="971600" y="0"/>
            <a:ext cx="7772400" cy="2604655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Итоговое тестирование по теме «Геологическое строение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рельеф России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0" name="Picture 2" descr="https://media.istockphoto.com/vectors/earth-globe-cartoon-character-vector-id5421038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9160"/>
            <a:ext cx="3146965" cy="1988840"/>
          </a:xfrm>
          <a:prstGeom prst="rect">
            <a:avLst/>
          </a:prstGeom>
          <a:noFill/>
        </p:spPr>
      </p:pic>
      <p:pic>
        <p:nvPicPr>
          <p:cNvPr id="12292" name="Picture 4" descr="https://avatars.mds.yandex.net/get-pdb/881477/54c8e37c-9159-471c-8228-0bc57fc265ef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710589"/>
            <a:ext cx="5124924" cy="30279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164288" cy="1916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 smtClean="0">
              <a:solidFill>
                <a:srgbClr val="0000FF"/>
              </a:solidFill>
            </a:endParaRPr>
          </a:p>
          <a:p>
            <a:r>
              <a:rPr lang="ru-RU" sz="3200" b="1" dirty="0" smtClean="0">
                <a:solidFill>
                  <a:srgbClr val="0000FF"/>
                </a:solidFill>
              </a:rPr>
              <a:t>9.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0000FF"/>
                </a:solidFill>
              </a:rPr>
              <a:t>Дополните утверждение.</a:t>
            </a:r>
            <a:endParaRPr lang="ru-RU" sz="3600" b="1" dirty="0" smtClean="0">
              <a:solidFill>
                <a:srgbClr val="0000FF"/>
              </a:solidFill>
            </a:endParaRPr>
          </a:p>
          <a:p>
            <a:endParaRPr lang="ru-RU" sz="3600" dirty="0" smtClean="0">
              <a:solidFill>
                <a:srgbClr val="0000FF"/>
              </a:solidFill>
            </a:endParaRPr>
          </a:p>
        </p:txBody>
      </p:sp>
      <p:sp>
        <p:nvSpPr>
          <p:cNvPr id="25602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1772816"/>
            <a:ext cx="8640959" cy="302433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/>
              <a:t>Наивысшей точкой России </a:t>
            </a:r>
            <a:r>
              <a:rPr lang="ru-RU" sz="3600" b="1" dirty="0" err="1" smtClean="0"/>
              <a:t>являетс</a:t>
            </a:r>
            <a:r>
              <a:rPr lang="ru-RU" sz="3600" b="1" dirty="0" smtClean="0"/>
              <a:t> гора _______, имеющая высоту </a:t>
            </a:r>
            <a:r>
              <a:rPr lang="ru-RU" sz="3600" b="1" dirty="0" err="1" smtClean="0"/>
              <a:t>_________метров</a:t>
            </a:r>
            <a:r>
              <a:rPr lang="ru-RU" sz="3600" b="1" dirty="0" smtClean="0"/>
              <a:t> и расположенная в пределах  ___________ .</a:t>
            </a:r>
            <a:endParaRPr lang="ru-RU" sz="3600" b="1" dirty="0"/>
          </a:p>
        </p:txBody>
      </p:sp>
      <p:pic>
        <p:nvPicPr>
          <p:cNvPr id="3074" name="Picture 2" descr="https://st.depositphotos.com/1007989/1372/i/950/depositphotos_13722616-stock-photo-globe-masc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1463" y="0"/>
            <a:ext cx="1982537" cy="141277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39552" y="2708920"/>
            <a:ext cx="1255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Эльбрус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3284984"/>
            <a:ext cx="806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5642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83768" y="3861048"/>
            <a:ext cx="2435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России и Европы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images.clipartof.com/thumbnails/1416383-Clipart-Of-A-Desk-Globe-Royalty-Free-Vector-Illustration.jpg"/>
          <p:cNvPicPr>
            <a:picLocks noChangeAspect="1" noChangeArrowheads="1"/>
          </p:cNvPicPr>
          <p:nvPr/>
        </p:nvPicPr>
        <p:blipFill>
          <a:blip r:embed="rId3" cstate="print"/>
          <a:srcRect b="10034"/>
          <a:stretch>
            <a:fillRect/>
          </a:stretch>
        </p:blipFill>
        <p:spPr bwMode="auto">
          <a:xfrm flipH="1">
            <a:off x="0" y="0"/>
            <a:ext cx="1688922" cy="15121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188640"/>
            <a:ext cx="6734797" cy="11521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10. О какой территории говориться в тексте?.</a:t>
            </a:r>
            <a:endParaRPr lang="ru-RU" sz="4000" b="1" dirty="0" smtClean="0">
              <a:solidFill>
                <a:srgbClr val="0000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1916832"/>
            <a:ext cx="7560840" cy="309634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Данная территория расположена в области кайнозойской складчатости. Для территории характерна сейсмическая активность, которая сопровождается извержениями вулканов.</a:t>
            </a:r>
          </a:p>
          <a:p>
            <a:r>
              <a:rPr lang="ru-RU" sz="2400" b="1" dirty="0" smtClean="0"/>
              <a:t>Крупных жертв удается избежать только благодаря </a:t>
            </a:r>
            <a:r>
              <a:rPr lang="ru-RU" sz="2400" b="1" dirty="0" err="1" smtClean="0"/>
              <a:t>малозаселенности</a:t>
            </a:r>
            <a:r>
              <a:rPr lang="ru-RU" sz="2400" b="1" dirty="0" smtClean="0"/>
              <a:t> данной природной области. Территория входит в состав крупнейшего сейсмического пояса планеты.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5445224"/>
            <a:ext cx="7236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Камчатка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s02.infourok.ru/uploads/ex/12c7/00036e26-29bc17ba/3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2060848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https://hramputi.ru/wp-content/uploads/2015/05/schastlivaya-planeta-programma-sotsialnoj-assenizatsii-kak-sozdat-dobryj-i-otzyvchivyj-mir.jpg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https://ds02.infourok.ru/uploads/ex/12c7/00036e26-29bc17ba/3/img17.jpg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https://avatars.mds.yandex.net/get-pdb/881477/54c8e37c-9159-471c-8228-0bc57fc265ef/s1200?webp=false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pic>
        <p:nvPicPr>
          <p:cNvPr id="1026" name="Picture 2" descr="https://st2.depositphotos.com/1007168/6108/v/950/depositphotos_61084701-stock-illustration-earth-cartoon-masco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857861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lisyonok.ucoz.ru/_si/0/694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37525" cy="11247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260648"/>
            <a:ext cx="7704856" cy="1440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1.</a:t>
            </a:r>
            <a:r>
              <a:rPr lang="ru-RU" sz="3600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В какую эру геологической  истории планеты начала  формироваться земная кора на </a:t>
            </a:r>
            <a:r>
              <a:rPr lang="ru-RU" sz="2800" b="1" smtClean="0">
                <a:solidFill>
                  <a:srgbClr val="0000FF"/>
                </a:solidFill>
              </a:rPr>
              <a:t>территории России? </a:t>
            </a:r>
            <a:endParaRPr lang="ru-RU" sz="2800" b="1" dirty="0" smtClean="0">
              <a:solidFill>
                <a:srgbClr val="0000FF"/>
              </a:solidFill>
            </a:endParaRPr>
          </a:p>
          <a:p>
            <a:endParaRPr lang="ru-RU" sz="3600" b="1" dirty="0" smtClean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1916832"/>
            <a:ext cx="5760640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мезозойскую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2852936"/>
            <a:ext cx="576064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протерозойскую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4581128"/>
            <a:ext cx="576064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палеозойскую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35696" y="3717032"/>
            <a:ext cx="5760640" cy="720080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архейскую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1268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180109"/>
            <a:ext cx="7416824" cy="10886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2. Древнейшие горные породы выходят на поверхность в районе</a:t>
            </a:r>
          </a:p>
        </p:txBody>
      </p:sp>
      <p:pic>
        <p:nvPicPr>
          <p:cNvPr id="8" name="Picture 2" descr="https://img1.picmix.com/output/stamp/thumb/1/3/7/9/79731_694a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54120"/>
            <a:ext cx="1368152" cy="119349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11560" y="1484784"/>
            <a:ext cx="2664296" cy="792088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А) складчатых областей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843808" y="2780928"/>
            <a:ext cx="2664296" cy="792088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Б) щитов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067944" y="3933056"/>
            <a:ext cx="2664296" cy="792088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В) платформ</a:t>
            </a:r>
            <a:endParaRPr lang="ru-RU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5157192"/>
            <a:ext cx="2664296" cy="792088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Г) плит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static5.depositphotos.com/1001911/395/v/450/depositphotos_3955257-stock-illustration-world-globe-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0"/>
            <a:ext cx="1459655" cy="14005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332656"/>
            <a:ext cx="7218815" cy="12961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3.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Территория России имеет общий уклон на</a:t>
            </a:r>
          </a:p>
          <a:p>
            <a:endParaRPr lang="ru-RU" sz="2800" dirty="0" smtClean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5661248"/>
            <a:ext cx="5688632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юг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2276872"/>
            <a:ext cx="4680519" cy="637213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запад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3212976"/>
            <a:ext cx="7416824" cy="864096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восток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55776" y="4437112"/>
            <a:ext cx="3024336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север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07705" y="0"/>
            <a:ext cx="7236295" cy="12607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4.Крупнейший  нефтегазоносный бассейн России расположен на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2348880"/>
            <a:ext cx="6408712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Прикаспийской низменности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27784" y="3140968"/>
            <a:ext cx="6048672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Восточно-Европейской равнине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1412776"/>
            <a:ext cx="5328592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</a:t>
            </a:r>
            <a:r>
              <a:rPr lang="ru-RU" sz="2800" b="1" dirty="0" err="1" smtClean="0"/>
              <a:t>Западно-Сибирской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равние</a:t>
            </a:r>
            <a:endParaRPr lang="ru-RU" sz="2800" b="1" dirty="0" smtClean="0"/>
          </a:p>
        </p:txBody>
      </p:sp>
      <p:pic>
        <p:nvPicPr>
          <p:cNvPr id="8194" name="Picture 2" descr="https://thumbs.dreamstime.com/b/%D1%81%D1%87%D0%B0%D1%81%D1%82%D0%BB%D0%B8%D0%B2%D1%8B%D0%B9-%D1%85%D0%B0%D1%80%D0%B0%D0%BA%D1%82%D0%B5%D1%80-%D0%B7%D0%B5%D0%BC%D0%BB%D0%B8-26498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" y="0"/>
            <a:ext cx="1765969" cy="141277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491880" y="4149080"/>
            <a:ext cx="504056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Кавказе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260648"/>
            <a:ext cx="7634451" cy="1800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5. Действующие вулканы в России расположены в пределах</a:t>
            </a:r>
          </a:p>
          <a:p>
            <a:endParaRPr lang="ru-RU" sz="4000" b="1" dirty="0" smtClean="0">
              <a:solidFill>
                <a:srgbClr val="0000FF"/>
              </a:solidFill>
            </a:endParaRPr>
          </a:p>
        </p:txBody>
      </p:sp>
      <p:pic>
        <p:nvPicPr>
          <p:cNvPr id="4" name="Picture 2" descr="https://static5.depositphotos.com/1001911/395/v/450/depositphotos_3955257-stock-illustration-world-globe-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260648"/>
            <a:ext cx="1247281" cy="119675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267744" y="4437112"/>
            <a:ext cx="4680519" cy="637213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Саян</a:t>
            </a:r>
            <a:endParaRPr lang="ru-RU" sz="2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63688" y="3429000"/>
            <a:ext cx="4680519" cy="637213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Урала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547664" y="2420888"/>
            <a:ext cx="5527848" cy="637213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Сихотэ-Алиня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483768" y="5517232"/>
            <a:ext cx="5328592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Камчатки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7200800" cy="1728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6.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Выберите стихийные явления, характерные для территории Уральских гор.</a:t>
            </a:r>
          </a:p>
          <a:p>
            <a:endParaRPr lang="ru-RU" sz="4000" b="1" dirty="0" smtClean="0">
              <a:solidFill>
                <a:srgbClr val="0000FF"/>
              </a:solidFill>
            </a:endParaRPr>
          </a:p>
        </p:txBody>
      </p:sp>
      <p:pic>
        <p:nvPicPr>
          <p:cNvPr id="5" name="Picture 2" descr="https://s.pfst.net/2011.05/658110117094ed269e7d3feffb8a84875228c57364_b.jpg"/>
          <p:cNvPicPr>
            <a:picLocks noChangeAspect="1" noChangeArrowheads="1"/>
          </p:cNvPicPr>
          <p:nvPr/>
        </p:nvPicPr>
        <p:blipFill>
          <a:blip r:embed="rId3" cstate="print"/>
          <a:srcRect l="6087" t="9561" r="5652" b="13954"/>
          <a:stretch>
            <a:fillRect/>
          </a:stretch>
        </p:blipFill>
        <p:spPr bwMode="auto">
          <a:xfrm>
            <a:off x="7356764" y="0"/>
            <a:ext cx="1787236" cy="1321001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971600" y="4437112"/>
            <a:ext cx="4608511" cy="565205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извержение вулканов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67544" y="2924944"/>
            <a:ext cx="4104456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цунами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03648" y="1988840"/>
            <a:ext cx="4680519" cy="637213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А) снежные лавины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923928" y="3645024"/>
            <a:ext cx="4032448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обвал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5085184"/>
            <a:ext cx="4032448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Д) оползни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6093296"/>
            <a:ext cx="4608511" cy="565205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Е) наводнения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lisyonok.ucoz.ru/_si/0/694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27898" cy="131297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691680" y="0"/>
            <a:ext cx="7200800" cy="17728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7.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Установите соответствие между   названием бассейна или месторождения и добываемым в его пределах минеральным ресурсом.</a:t>
            </a:r>
          </a:p>
          <a:p>
            <a:endParaRPr lang="ru-RU" sz="4000" b="1" dirty="0" smtClean="0">
              <a:solidFill>
                <a:srgbClr val="0000FF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67544" y="2420888"/>
            <a:ext cx="2987824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1)Курская магнитная </a:t>
            </a:r>
            <a:r>
              <a:rPr lang="ru-RU" sz="2400" b="1" dirty="0" err="1" smtClean="0"/>
              <a:t>анамалия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11560" y="3356992"/>
            <a:ext cx="3168352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2) Кузнецкий бассейн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91072" y="4293096"/>
            <a:ext cx="288032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3) </a:t>
            </a:r>
            <a:r>
              <a:rPr lang="ru-RU" sz="2400" b="1" dirty="0" err="1" smtClean="0"/>
              <a:t>Удоканское</a:t>
            </a:r>
            <a:r>
              <a:rPr lang="ru-RU" sz="2400" b="1" dirty="0" smtClean="0"/>
              <a:t> месторождение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35088" y="5229200"/>
            <a:ext cx="2952328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4) </a:t>
            </a:r>
            <a:r>
              <a:rPr lang="ru-RU" sz="2400" b="1" dirty="0" err="1" smtClean="0"/>
              <a:t>Самотлорскре</a:t>
            </a:r>
            <a:r>
              <a:rPr lang="ru-RU" sz="2400" b="1" dirty="0" smtClean="0"/>
              <a:t> месторождение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111552" y="2420888"/>
            <a:ext cx="396044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А) нефть и природный </a:t>
            </a:r>
            <a:r>
              <a:rPr lang="ru-RU" sz="2400" b="1" dirty="0" err="1" smtClean="0"/>
              <a:t>гпаз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111552" y="3356992"/>
            <a:ext cx="396044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</a:t>
            </a:r>
            <a:r>
              <a:rPr lang="ru-RU" sz="2400" b="1" dirty="0" smtClean="0"/>
              <a:t>каменный уголь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111552" y="4293096"/>
            <a:ext cx="3960440" cy="720080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</a:t>
            </a:r>
            <a:r>
              <a:rPr lang="ru-RU" sz="2400" b="1" dirty="0" smtClean="0"/>
              <a:t>медь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111552" y="5229200"/>
            <a:ext cx="4032448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 </a:t>
            </a:r>
            <a:r>
              <a:rPr lang="ru-RU" sz="2400" b="1" dirty="0" smtClean="0"/>
              <a:t>железная руда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3455368" y="2708920"/>
            <a:ext cx="1584176" cy="2808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8" idx="3"/>
          </p:cNvCxnSpPr>
          <p:nvPr/>
        </p:nvCxnSpPr>
        <p:spPr>
          <a:xfrm flipV="1">
            <a:off x="3779912" y="3645024"/>
            <a:ext cx="1152128" cy="30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33" idx="1"/>
          </p:cNvCxnSpPr>
          <p:nvPr/>
        </p:nvCxnSpPr>
        <p:spPr>
          <a:xfrm>
            <a:off x="3599384" y="4581128"/>
            <a:ext cx="151216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30" idx="3"/>
          </p:cNvCxnSpPr>
          <p:nvPr/>
        </p:nvCxnSpPr>
        <p:spPr>
          <a:xfrm flipV="1">
            <a:off x="3887416" y="2780928"/>
            <a:ext cx="1152128" cy="27668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049/d140af0a-b988-4816-a27b-e6396a780b5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ds04.infourok.ru/uploads/ex/0398/00013c17-908511ec/img4.jpg"/>
          <p:cNvPicPr>
            <a:picLocks noChangeAspect="1" noChangeArrowheads="1"/>
          </p:cNvPicPr>
          <p:nvPr/>
        </p:nvPicPr>
        <p:blipFill>
          <a:blip r:embed="rId3" cstate="print"/>
          <a:srcRect l="10719" t="1991" r="11320" b="3810"/>
          <a:stretch>
            <a:fillRect/>
          </a:stretch>
        </p:blipFill>
        <p:spPr bwMode="auto">
          <a:xfrm>
            <a:off x="7532124" y="0"/>
            <a:ext cx="1611876" cy="146069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9512" y="188640"/>
            <a:ext cx="7200800" cy="1368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dirty="0" smtClean="0">
                <a:solidFill>
                  <a:srgbClr val="0000FF"/>
                </a:solidFill>
              </a:rPr>
              <a:t>8.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Установите соответствие между   названием эпохи складчатости и названием горной системы, возникшей в данную эпоху.</a:t>
            </a:r>
          </a:p>
          <a:p>
            <a:endParaRPr lang="ru-RU" sz="4000" b="1" dirty="0" smtClean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772816"/>
            <a:ext cx="2664296" cy="648072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1) </a:t>
            </a:r>
            <a:r>
              <a:rPr lang="ru-RU" sz="2800" b="1" dirty="0" err="1" smtClean="0"/>
              <a:t>герцинская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2708920"/>
            <a:ext cx="3168352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2) мезозойская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3645024"/>
            <a:ext cx="288032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3) кайнозойская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4581128"/>
            <a:ext cx="2952328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4) байкальская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1772816"/>
            <a:ext cx="396044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А) Срединный хребет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860032" y="2708920"/>
            <a:ext cx="3960440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Б) </a:t>
            </a:r>
            <a:r>
              <a:rPr lang="ru-RU" sz="2400" b="1" dirty="0" smtClean="0"/>
              <a:t>крайняя южная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60032" y="3645024"/>
            <a:ext cx="3960440" cy="720080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В) </a:t>
            </a:r>
            <a:r>
              <a:rPr lang="ru-RU" sz="2400" b="1" dirty="0" smtClean="0"/>
              <a:t>крайняя материковая восточная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60032" y="4581128"/>
            <a:ext cx="4032448" cy="637214"/>
          </a:xfrm>
          <a:prstGeom prst="rect">
            <a:avLst/>
          </a:prstGeom>
          <a:solidFill>
            <a:srgbClr val="00B0F0"/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Г)  </a:t>
            </a:r>
            <a:r>
              <a:rPr lang="ru-RU" sz="2400" b="1" dirty="0" smtClean="0"/>
              <a:t>хребет Сихотэ-Алинь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3203848" y="2060848"/>
            <a:ext cx="1584176" cy="2808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1" idx="3"/>
          </p:cNvCxnSpPr>
          <p:nvPr/>
        </p:nvCxnSpPr>
        <p:spPr>
          <a:xfrm flipV="1">
            <a:off x="3635896" y="2996952"/>
            <a:ext cx="1152128" cy="30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20" idx="1"/>
          </p:cNvCxnSpPr>
          <p:nvPr/>
        </p:nvCxnSpPr>
        <p:spPr>
          <a:xfrm>
            <a:off x="3347864" y="3933056"/>
            <a:ext cx="151216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6" idx="3"/>
          </p:cNvCxnSpPr>
          <p:nvPr/>
        </p:nvCxnSpPr>
        <p:spPr>
          <a:xfrm flipV="1">
            <a:off x="3635896" y="2132856"/>
            <a:ext cx="1152128" cy="27668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352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154</cp:revision>
  <dcterms:created xsi:type="dcterms:W3CDTF">2019-03-11T16:58:22Z</dcterms:created>
  <dcterms:modified xsi:type="dcterms:W3CDTF">2019-10-22T09:38:01Z</dcterms:modified>
</cp:coreProperties>
</file>