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3" r:id="rId10"/>
    <p:sldId id="268" r:id="rId11"/>
    <p:sldId id="262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25D39-9C94-4996-8C7A-324C93B3535A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lex-news.ru/wp-content/uploads/2018/08/rossiya-samaya-bolshaya-derzhava-mira_800x442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3"/>
          <p:cNvSpPr txBox="1">
            <a:spLocks/>
          </p:cNvSpPr>
          <p:nvPr/>
        </p:nvSpPr>
        <p:spPr>
          <a:xfrm>
            <a:off x="3275856" y="5301208"/>
            <a:ext cx="5868144" cy="11967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Выполнила Сергеева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Татьяна Анатольевна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учитель географии</a:t>
            </a:r>
            <a:r>
              <a:rPr kumimoji="0" lang="ru-RU" sz="2000" i="0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  </a:t>
            </a: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МБОУ СОШ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ст.Павлодольской</a:t>
            </a: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 Моздокского района РСО - А</a:t>
            </a:r>
            <a:endParaRPr kumimoji="0" lang="ru-RU" sz="20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4" name="Заголовок 4"/>
          <p:cNvSpPr txBox="1">
            <a:spLocks/>
          </p:cNvSpPr>
          <p:nvPr/>
        </p:nvSpPr>
        <p:spPr>
          <a:xfrm>
            <a:off x="971600" y="0"/>
            <a:ext cx="7772400" cy="260465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Итоговое тестирование по теме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«Россия на карте мира»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s://media.istockphoto.com/vectors/earth-globe-cartoon-character-vector-id5421038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41168"/>
            <a:ext cx="2411760" cy="1916832"/>
          </a:xfrm>
          <a:prstGeom prst="rect">
            <a:avLst/>
          </a:prstGeom>
          <a:noFill/>
        </p:spPr>
      </p:pic>
      <p:pic>
        <p:nvPicPr>
          <p:cNvPr id="12290" name="Picture 2" descr="https://alex-news.ru/wp-content/uploads/2018/08/rossiya-samaya-bolshaya-derzhava-mira_800x4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484783"/>
            <a:ext cx="6035824" cy="33347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7164288" cy="14847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 smtClean="0">
              <a:solidFill>
                <a:srgbClr val="0000FF"/>
              </a:solidFill>
            </a:endParaRPr>
          </a:p>
          <a:p>
            <a:r>
              <a:rPr lang="ru-RU" sz="3200" b="1" dirty="0" smtClean="0">
                <a:solidFill>
                  <a:srgbClr val="0000FF"/>
                </a:solidFill>
              </a:rPr>
              <a:t>9.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0000FF"/>
                </a:solidFill>
              </a:rPr>
              <a:t>Условная граница между Европой и Азией проходит через</a:t>
            </a:r>
            <a:endParaRPr lang="ru-RU" sz="3600" b="1" dirty="0" smtClean="0">
              <a:solidFill>
                <a:srgbClr val="0000FF"/>
              </a:solidFill>
            </a:endParaRPr>
          </a:p>
          <a:p>
            <a:endParaRPr lang="ru-RU" sz="3600" dirty="0" smtClean="0">
              <a:solidFill>
                <a:srgbClr val="0000FF"/>
              </a:solidFill>
            </a:endParaRPr>
          </a:p>
        </p:txBody>
      </p:sp>
      <p:pic>
        <p:nvPicPr>
          <p:cNvPr id="4" name="Picture 2" descr="https://ds04.infourok.ru/uploads/ex/0398/00013c17-908511ec/img4.jpg"/>
          <p:cNvPicPr>
            <a:picLocks noChangeAspect="1" noChangeArrowheads="1"/>
          </p:cNvPicPr>
          <p:nvPr/>
        </p:nvPicPr>
        <p:blipFill>
          <a:blip r:embed="rId3" cstate="print"/>
          <a:srcRect l="10719" t="1991" r="11320" b="3810"/>
          <a:stretch>
            <a:fillRect/>
          </a:stretch>
        </p:blipFill>
        <p:spPr bwMode="auto">
          <a:xfrm>
            <a:off x="7532124" y="0"/>
            <a:ext cx="1611876" cy="1460698"/>
          </a:xfrm>
          <a:prstGeom prst="rect">
            <a:avLst/>
          </a:prstGeom>
          <a:noFill/>
        </p:spPr>
      </p:pic>
      <p:sp>
        <p:nvSpPr>
          <p:cNvPr id="25602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5157192"/>
            <a:ext cx="8064896" cy="129614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</a:t>
            </a:r>
            <a:r>
              <a:rPr lang="ru-RU" sz="2800" b="1" dirty="0" smtClean="0"/>
              <a:t>проливы, соединяющие Черное море со Средиземным – Черное море – Кавказ – Жигулевские горы – Уральские горы</a:t>
            </a:r>
            <a:endParaRPr lang="ru-RU" sz="2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1772816"/>
            <a:ext cx="7992888" cy="86409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А)Уральские горы – Каспийское море – Иранское нагорье – Персидский залив</a:t>
            </a:r>
            <a:endParaRPr lang="ru-RU" sz="2800" b="1" dirty="0" smtClean="0"/>
          </a:p>
        </p:txBody>
      </p:sp>
      <p:sp>
        <p:nvSpPr>
          <p:cNvPr id="19" name="Прямоугольник 18"/>
          <p:cNvSpPr/>
          <p:nvPr/>
        </p:nvSpPr>
        <p:spPr>
          <a:xfrm>
            <a:off x="683568" y="2780928"/>
            <a:ext cx="7992888" cy="129614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</a:t>
            </a:r>
            <a:r>
              <a:rPr lang="ru-RU" sz="2800" b="1" dirty="0" smtClean="0"/>
              <a:t>) Уральские горы – Каспийское море – </a:t>
            </a:r>
            <a:r>
              <a:rPr lang="ru-RU" sz="2800" b="1" dirty="0" smtClean="0"/>
              <a:t>Азовское море– проливы, соединяющие Черное море со Средиземным</a:t>
            </a:r>
            <a:endParaRPr lang="ru-RU" sz="2800" b="1" dirty="0" smtClean="0"/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4221088"/>
            <a:ext cx="7992888" cy="792088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Уральские горы – реку Волгу - Кавказ – Черное море  - Средиземное море. </a:t>
            </a:r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images.clipartof.com/thumbnails/1416383-Clipart-Of-A-Desk-Globe-Royalty-Free-Vector-Illustration.jpg"/>
          <p:cNvPicPr>
            <a:picLocks noChangeAspect="1" noChangeArrowheads="1"/>
          </p:cNvPicPr>
          <p:nvPr/>
        </p:nvPicPr>
        <p:blipFill>
          <a:blip r:embed="rId3" cstate="print"/>
          <a:srcRect b="10034"/>
          <a:stretch>
            <a:fillRect/>
          </a:stretch>
        </p:blipFill>
        <p:spPr bwMode="auto">
          <a:xfrm flipH="1">
            <a:off x="0" y="0"/>
            <a:ext cx="1688922" cy="151216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23728" y="188640"/>
            <a:ext cx="6662789" cy="43924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10.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0000FF"/>
                </a:solidFill>
              </a:rPr>
              <a:t>Дополните утверждение.</a:t>
            </a:r>
          </a:p>
          <a:p>
            <a:endParaRPr lang="ru-RU" sz="4000" b="1" dirty="0" smtClean="0">
              <a:solidFill>
                <a:srgbClr val="0000FF"/>
              </a:solidFill>
            </a:endParaRPr>
          </a:p>
          <a:p>
            <a:r>
              <a:rPr lang="ru-RU" sz="4000" b="1" dirty="0" smtClean="0">
                <a:solidFill>
                  <a:srgbClr val="0000FF"/>
                </a:solidFill>
              </a:rPr>
              <a:t>Территория России протянулась с запада на восток почти на </a:t>
            </a:r>
            <a:r>
              <a:rPr lang="ru-RU" sz="4000" b="1" dirty="0" err="1" smtClean="0">
                <a:solidFill>
                  <a:srgbClr val="0000FF"/>
                </a:solidFill>
              </a:rPr>
              <a:t>_____км.,а</a:t>
            </a:r>
            <a:r>
              <a:rPr lang="ru-RU" sz="4000" b="1" dirty="0" smtClean="0">
                <a:solidFill>
                  <a:srgbClr val="0000FF"/>
                </a:solidFill>
              </a:rPr>
              <a:t> севера на юг на </a:t>
            </a:r>
            <a:r>
              <a:rPr lang="ru-RU" sz="4000" b="1" dirty="0" err="1" smtClean="0">
                <a:solidFill>
                  <a:srgbClr val="0000FF"/>
                </a:solidFill>
              </a:rPr>
              <a:t>_____км</a:t>
            </a:r>
            <a:r>
              <a:rPr lang="ru-RU" sz="4000" b="1" dirty="0" smtClean="0">
                <a:solidFill>
                  <a:srgbClr val="0000FF"/>
                </a:solidFill>
              </a:rPr>
              <a:t>.</a:t>
            </a:r>
            <a:endParaRPr lang="ru-RU" sz="4000" b="1" dirty="0" smtClean="0">
              <a:solidFill>
                <a:srgbClr val="0000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2924944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10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12160" y="3573016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844824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alex-news.ru/wp-content/uploads/2018/08/rossiya-samaya-bolshaya-derzhava-mira_800x442.jpg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lisyonok.ucoz.ru/_si/0/694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37525" cy="11247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260648"/>
            <a:ext cx="7704856" cy="14401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0000FF"/>
              </a:solidFill>
            </a:endParaRPr>
          </a:p>
          <a:p>
            <a:r>
              <a:rPr lang="ru-RU" sz="2800" b="1" dirty="0" smtClean="0">
                <a:solidFill>
                  <a:srgbClr val="0000FF"/>
                </a:solidFill>
              </a:rPr>
              <a:t>1.</a:t>
            </a:r>
            <a:r>
              <a:rPr lang="ru-RU" sz="3600" dirty="0" smtClean="0"/>
              <a:t> </a:t>
            </a:r>
            <a:r>
              <a:rPr lang="ru-RU" sz="2800" b="1" dirty="0" smtClean="0">
                <a:solidFill>
                  <a:srgbClr val="0000FF"/>
                </a:solidFill>
              </a:rPr>
              <a:t>Какое место в мире занимает Россия по площади территории?</a:t>
            </a:r>
            <a:endParaRPr lang="ru-RU" sz="2800" b="1" dirty="0" smtClean="0">
              <a:solidFill>
                <a:srgbClr val="0000FF"/>
              </a:solidFill>
            </a:endParaRPr>
          </a:p>
          <a:p>
            <a:endParaRPr lang="ru-RU" sz="3600" b="1" dirty="0" smtClean="0">
              <a:solidFill>
                <a:srgbClr val="00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1988840"/>
            <a:ext cx="2664296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 </a:t>
            </a:r>
            <a:r>
              <a:rPr lang="ru-RU" sz="2800" b="1" dirty="0" smtClean="0"/>
              <a:t>шестое 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2852936"/>
            <a:ext cx="2736304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</a:t>
            </a:r>
            <a:r>
              <a:rPr lang="ru-RU" sz="2800" b="1" dirty="0" smtClean="0"/>
              <a:t>третье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7984" y="4725144"/>
            <a:ext cx="2808312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пятое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03848" y="3717032"/>
            <a:ext cx="2808312" cy="720080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первое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1268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180109"/>
            <a:ext cx="7416824" cy="10886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2. </a:t>
            </a:r>
            <a:r>
              <a:rPr lang="ru-RU" sz="3200" b="1" dirty="0" smtClean="0">
                <a:solidFill>
                  <a:srgbClr val="0000FF"/>
                </a:solidFill>
              </a:rPr>
              <a:t>Когда в Красноярске (6-я часовая зона) 18ч.,в Москве (2-я часовая зона)</a:t>
            </a:r>
            <a:endParaRPr lang="ru-RU" sz="3200" b="1" dirty="0" smtClean="0">
              <a:solidFill>
                <a:srgbClr val="0000FF"/>
              </a:solidFill>
            </a:endParaRPr>
          </a:p>
        </p:txBody>
      </p:sp>
      <p:pic>
        <p:nvPicPr>
          <p:cNvPr id="8" name="Picture 2" descr="https://img1.picmix.com/output/stamp/thumb/1/3/7/9/79731_694a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54120"/>
            <a:ext cx="1368152" cy="119349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27584" y="1772816"/>
            <a:ext cx="1224136" cy="792088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А) </a:t>
            </a:r>
            <a:r>
              <a:rPr lang="ru-RU" sz="2400" b="1" dirty="0" smtClean="0"/>
              <a:t>8 ч.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3429000"/>
            <a:ext cx="1368152" cy="86409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В) </a:t>
            </a:r>
            <a:r>
              <a:rPr lang="ru-RU" sz="2400" b="1" dirty="0" smtClean="0"/>
              <a:t>21 ч.</a:t>
            </a:r>
            <a:endParaRPr lang="ru-RU" sz="2400" b="1" dirty="0" smtClean="0"/>
          </a:p>
        </p:txBody>
      </p:sp>
      <p:sp>
        <p:nvSpPr>
          <p:cNvPr id="13" name="Прямоугольник 12"/>
          <p:cNvSpPr/>
          <p:nvPr/>
        </p:nvSpPr>
        <p:spPr>
          <a:xfrm>
            <a:off x="2195736" y="2636912"/>
            <a:ext cx="1296144" cy="792088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Б) </a:t>
            </a:r>
            <a:r>
              <a:rPr lang="ru-RU" sz="2400" b="1" dirty="0" smtClean="0"/>
              <a:t>14 ч.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4293096"/>
            <a:ext cx="1368152" cy="86409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В) </a:t>
            </a:r>
            <a:r>
              <a:rPr lang="ru-RU" sz="2400" b="1" dirty="0" smtClean="0"/>
              <a:t>12 ч.</a:t>
            </a: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static5.depositphotos.com/1001911/395/v/450/depositphotos_3955257-stock-illustration-world-globe-cart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0"/>
            <a:ext cx="1459655" cy="14005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91680" y="332656"/>
            <a:ext cx="7452320" cy="1800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0000FF"/>
              </a:solidFill>
            </a:endParaRPr>
          </a:p>
          <a:p>
            <a:r>
              <a:rPr lang="ru-RU" sz="2800" b="1" dirty="0" smtClean="0">
                <a:solidFill>
                  <a:srgbClr val="0000FF"/>
                </a:solidFill>
              </a:rPr>
              <a:t>3.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00FF"/>
                </a:solidFill>
              </a:rPr>
              <a:t>В 10 ч.по местному времени из Москвы </a:t>
            </a:r>
          </a:p>
          <a:p>
            <a:r>
              <a:rPr lang="ru-RU" sz="2800" b="1" dirty="0" smtClean="0">
                <a:solidFill>
                  <a:srgbClr val="0000FF"/>
                </a:solidFill>
              </a:rPr>
              <a:t>(2-я часовая зона) вылетел самолет. Через 6 ч. Он совершил посадку во Владивостоке </a:t>
            </a:r>
          </a:p>
          <a:p>
            <a:r>
              <a:rPr lang="ru-RU" sz="2800" b="1" dirty="0" smtClean="0">
                <a:solidFill>
                  <a:srgbClr val="0000FF"/>
                </a:solidFill>
              </a:rPr>
              <a:t>(9-я часовая зона)</a:t>
            </a:r>
            <a:endParaRPr lang="ru-RU" sz="2800" b="1" dirty="0" smtClean="0">
              <a:solidFill>
                <a:srgbClr val="0000FF"/>
              </a:solidFill>
            </a:endParaRPr>
          </a:p>
          <a:p>
            <a:endParaRPr lang="ru-RU" sz="2800" dirty="0" smtClean="0">
              <a:solidFill>
                <a:srgbClr val="00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4581128"/>
            <a:ext cx="3024336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23 ч.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2564904"/>
            <a:ext cx="2664296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 9 ч.</a:t>
            </a:r>
            <a:endParaRPr lang="ru-RU" sz="2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771800" y="3501008"/>
            <a:ext cx="3024336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18 ч.</a:t>
            </a:r>
            <a:endParaRPr lang="ru-RU" sz="2800" b="1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4355976" y="5517232"/>
            <a:ext cx="3024336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</a:t>
            </a:r>
            <a:r>
              <a:rPr lang="ru-RU" sz="2800" b="1" dirty="0" smtClean="0"/>
              <a:t>16 ч.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07705" y="0"/>
            <a:ext cx="7236295" cy="12607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4.На западе территория России граничит с</a:t>
            </a:r>
            <a:endParaRPr lang="ru-RU" sz="2800" b="1" dirty="0" smtClean="0">
              <a:solidFill>
                <a:srgbClr val="0000FF"/>
              </a:solidFill>
            </a:endParaRPr>
          </a:p>
        </p:txBody>
      </p:sp>
      <p:pic>
        <p:nvPicPr>
          <p:cNvPr id="5" name="Picture 2" descr="https://s.pfst.net/2011.05/658110117094ed269e7d3feffb8a84875228c57364_b.jpg"/>
          <p:cNvPicPr>
            <a:picLocks noChangeAspect="1" noChangeArrowheads="1"/>
          </p:cNvPicPr>
          <p:nvPr/>
        </p:nvPicPr>
        <p:blipFill>
          <a:blip r:embed="rId3" cstate="print"/>
          <a:srcRect l="6087" t="9561" r="5652" b="13954"/>
          <a:stretch>
            <a:fillRect/>
          </a:stretch>
        </p:blipFill>
        <p:spPr bwMode="auto">
          <a:xfrm>
            <a:off x="0" y="0"/>
            <a:ext cx="1787236" cy="132100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187624" y="3068960"/>
            <a:ext cx="6408712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</a:t>
            </a:r>
            <a:r>
              <a:rPr lang="ru-RU" sz="2800" b="1" dirty="0" smtClean="0"/>
              <a:t>Норвегией, Швецией, Финляндией</a:t>
            </a:r>
            <a:endParaRPr lang="ru-RU" sz="2800" b="1" dirty="0" smtClean="0"/>
          </a:p>
        </p:txBody>
      </p:sp>
      <p:sp>
        <p:nvSpPr>
          <p:cNvPr id="16" name="Прямоугольник 15"/>
          <p:cNvSpPr/>
          <p:nvPr/>
        </p:nvSpPr>
        <p:spPr>
          <a:xfrm>
            <a:off x="1763688" y="4293096"/>
            <a:ext cx="6048672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</a:t>
            </a:r>
            <a:r>
              <a:rPr lang="ru-RU" sz="2800" b="1" dirty="0" smtClean="0"/>
              <a:t>Украиной, Грузией, Белоруссией</a:t>
            </a:r>
            <a:endParaRPr lang="ru-RU" sz="28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83568" y="1844824"/>
            <a:ext cx="6264696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 </a:t>
            </a:r>
            <a:r>
              <a:rPr lang="ru-RU" sz="2800" b="1" dirty="0" smtClean="0"/>
              <a:t>Белоруссией, Молдавией, Украиной</a:t>
            </a:r>
            <a:endParaRPr lang="ru-RU" sz="2800" b="1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5445224"/>
            <a:ext cx="6588224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</a:t>
            </a:r>
            <a:r>
              <a:rPr lang="ru-RU" sz="2800" b="1" dirty="0" smtClean="0"/>
              <a:t>Финляндией, Норвегией, Белоруссией</a:t>
            </a:r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260648"/>
            <a:ext cx="7634451" cy="12961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0000FF"/>
              </a:solidFill>
            </a:endParaRPr>
          </a:p>
          <a:p>
            <a:r>
              <a:rPr lang="ru-RU" sz="2800" b="1" dirty="0" smtClean="0">
                <a:solidFill>
                  <a:srgbClr val="0000FF"/>
                </a:solidFill>
              </a:rPr>
              <a:t>5. </a:t>
            </a:r>
            <a:r>
              <a:rPr lang="ru-RU" sz="2800" b="1" dirty="0" smtClean="0">
                <a:solidFill>
                  <a:srgbClr val="0000FF"/>
                </a:solidFill>
              </a:rPr>
              <a:t>Расставьте перечисленные города в порядке увеличения протяженности из границ с Россией, начиная с наименьшей</a:t>
            </a:r>
            <a:endParaRPr lang="ru-RU" sz="2800" b="1" dirty="0" smtClean="0">
              <a:solidFill>
                <a:srgbClr val="0000FF"/>
              </a:solidFill>
            </a:endParaRPr>
          </a:p>
          <a:p>
            <a:endParaRPr lang="ru-RU" sz="4000" b="1" dirty="0" smtClean="0">
              <a:solidFill>
                <a:srgbClr val="0000FF"/>
              </a:solidFill>
            </a:endParaRPr>
          </a:p>
        </p:txBody>
      </p:sp>
      <p:pic>
        <p:nvPicPr>
          <p:cNvPr id="4" name="Picture 2" descr="https://static5.depositphotos.com/1001911/395/v/450/depositphotos_3955257-stock-illustration-world-globe-cart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260648"/>
            <a:ext cx="1247281" cy="119675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123728" y="4509120"/>
            <a:ext cx="3672408" cy="77608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</a:t>
            </a:r>
            <a:r>
              <a:rPr lang="ru-RU" sz="2800" b="1" dirty="0" smtClean="0"/>
              <a:t>Латвия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1988840"/>
            <a:ext cx="3744416" cy="77608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 </a:t>
            </a:r>
            <a:r>
              <a:rPr lang="ru-RU" sz="2800" b="1" dirty="0" smtClean="0"/>
              <a:t>Норвегия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691680" y="3429000"/>
            <a:ext cx="3744416" cy="77608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</a:t>
            </a:r>
            <a:r>
              <a:rPr lang="ru-RU" sz="2800" b="1" dirty="0" smtClean="0"/>
              <a:t>Казахстан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43808" y="5445224"/>
            <a:ext cx="3672408" cy="77608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</a:t>
            </a:r>
            <a:r>
              <a:rPr lang="ru-RU" sz="2800" b="1" dirty="0" smtClean="0"/>
              <a:t>Украина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7200800" cy="13681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0000FF"/>
              </a:solidFill>
            </a:endParaRPr>
          </a:p>
          <a:p>
            <a:r>
              <a:rPr lang="ru-RU" sz="2800" b="1" dirty="0" smtClean="0">
                <a:solidFill>
                  <a:srgbClr val="0000FF"/>
                </a:solidFill>
              </a:rPr>
              <a:t>6.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00FF"/>
                </a:solidFill>
              </a:rPr>
              <a:t>Установите соответствие между   </a:t>
            </a:r>
            <a:r>
              <a:rPr lang="ru-RU" sz="2800" b="1" dirty="0" smtClean="0">
                <a:solidFill>
                  <a:srgbClr val="0000FF"/>
                </a:solidFill>
              </a:rPr>
              <a:t>названием крайней точки и ее видом.</a:t>
            </a:r>
            <a:endParaRPr lang="ru-RU" sz="2800" b="1" dirty="0" smtClean="0">
              <a:solidFill>
                <a:srgbClr val="0000FF"/>
              </a:solidFill>
            </a:endParaRPr>
          </a:p>
          <a:p>
            <a:endParaRPr lang="ru-RU" sz="4000" b="1" dirty="0" smtClean="0">
              <a:solidFill>
                <a:srgbClr val="0000FF"/>
              </a:solidFill>
            </a:endParaRPr>
          </a:p>
        </p:txBody>
      </p:sp>
      <p:pic>
        <p:nvPicPr>
          <p:cNvPr id="5" name="Picture 2" descr="https://s.pfst.net/2011.05/658110117094ed269e7d3feffb8a84875228c57364_b.jpg"/>
          <p:cNvPicPr>
            <a:picLocks noChangeAspect="1" noChangeArrowheads="1"/>
          </p:cNvPicPr>
          <p:nvPr/>
        </p:nvPicPr>
        <p:blipFill>
          <a:blip r:embed="rId3" cstate="print"/>
          <a:srcRect l="6087" t="9561" r="5652" b="13954"/>
          <a:stretch>
            <a:fillRect/>
          </a:stretch>
        </p:blipFill>
        <p:spPr bwMode="auto">
          <a:xfrm>
            <a:off x="7356764" y="0"/>
            <a:ext cx="1787236" cy="1321001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539552" y="1772816"/>
            <a:ext cx="2664296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1)Мыс Флигели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2708920"/>
            <a:ext cx="3168352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2) </a:t>
            </a:r>
            <a:r>
              <a:rPr lang="ru-RU" sz="2800" b="1" dirty="0" smtClean="0"/>
              <a:t>Гора </a:t>
            </a:r>
            <a:r>
              <a:rPr lang="ru-RU" sz="2800" b="1" dirty="0" err="1" smtClean="0"/>
              <a:t>Базардюзю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9552" y="3645024"/>
            <a:ext cx="288032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3) </a:t>
            </a:r>
            <a:r>
              <a:rPr lang="ru-RU" sz="2800" b="1" dirty="0" smtClean="0"/>
              <a:t>Мыс Дежнева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581128"/>
            <a:ext cx="2952328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4) </a:t>
            </a:r>
            <a:r>
              <a:rPr lang="ru-RU" sz="2800" b="1" dirty="0" smtClean="0"/>
              <a:t>Мыс Челюскин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1772816"/>
            <a:ext cx="396044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А) </a:t>
            </a:r>
            <a:r>
              <a:rPr lang="ru-RU" sz="2400" b="1" dirty="0" smtClean="0"/>
              <a:t>крайняя материковая северная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2708920"/>
            <a:ext cx="396044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</a:t>
            </a:r>
            <a:r>
              <a:rPr lang="ru-RU" sz="2400" b="1" dirty="0" smtClean="0"/>
              <a:t>крайняя южная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3645024"/>
            <a:ext cx="3960440" cy="720080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</a:t>
            </a:r>
            <a:r>
              <a:rPr lang="ru-RU" sz="2400" b="1" dirty="0" smtClean="0"/>
              <a:t>крайняя материковая восточная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4581128"/>
            <a:ext cx="4032448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 </a:t>
            </a:r>
            <a:r>
              <a:rPr lang="ru-RU" sz="2400" b="1" dirty="0" smtClean="0"/>
              <a:t>крайняя островная северная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203848" y="2060848"/>
            <a:ext cx="1584176" cy="2808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9" idx="3"/>
          </p:cNvCxnSpPr>
          <p:nvPr/>
        </p:nvCxnSpPr>
        <p:spPr>
          <a:xfrm flipV="1">
            <a:off x="3635896" y="2996952"/>
            <a:ext cx="1152128" cy="30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2" idx="1"/>
          </p:cNvCxnSpPr>
          <p:nvPr/>
        </p:nvCxnSpPr>
        <p:spPr>
          <a:xfrm>
            <a:off x="3347864" y="3933056"/>
            <a:ext cx="1512168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9" idx="3"/>
          </p:cNvCxnSpPr>
          <p:nvPr/>
        </p:nvCxnSpPr>
        <p:spPr>
          <a:xfrm flipV="1">
            <a:off x="3635896" y="2132856"/>
            <a:ext cx="1152128" cy="27668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lisyonok.ucoz.ru/_si/0/694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27898" cy="13129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03648" y="260648"/>
            <a:ext cx="7740352" cy="1872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7. </a:t>
            </a:r>
            <a:r>
              <a:rPr lang="ru-RU" sz="3600" b="1" dirty="0" smtClean="0">
                <a:solidFill>
                  <a:srgbClr val="0000FF"/>
                </a:solidFill>
              </a:rPr>
              <a:t>Расставьте перечисленные территории в порядке возрастания их площади, начиная с наименьшей.</a:t>
            </a:r>
            <a:endParaRPr lang="ru-RU" sz="2400" b="1" dirty="0" smtClean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483768" y="4149080"/>
            <a:ext cx="3672408" cy="77608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</a:t>
            </a:r>
            <a:r>
              <a:rPr lang="ru-RU" sz="2800" b="1" dirty="0" smtClean="0"/>
              <a:t>Северная Америка</a:t>
            </a: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11560" y="2420888"/>
            <a:ext cx="3744416" cy="77608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 </a:t>
            </a:r>
            <a:r>
              <a:rPr lang="ru-RU" sz="2800" b="1" dirty="0" smtClean="0"/>
              <a:t>Россия</a:t>
            </a:r>
            <a:endParaRPr lang="ru-RU" sz="28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763688" y="3284984"/>
            <a:ext cx="3744416" cy="77608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</a:t>
            </a:r>
            <a:r>
              <a:rPr lang="ru-RU" sz="2800" b="1" dirty="0" smtClean="0"/>
              <a:t>Антарктида</a:t>
            </a:r>
            <a:endParaRPr lang="ru-RU" sz="28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19872" y="5013176"/>
            <a:ext cx="3672408" cy="77608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</a:t>
            </a:r>
            <a:r>
              <a:rPr lang="ru-RU" sz="2800" b="1" dirty="0" smtClean="0"/>
              <a:t>Австралия</a:t>
            </a:r>
            <a:endParaRPr lang="ru-RU" sz="28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932040" y="5877272"/>
            <a:ext cx="3672408" cy="77608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</a:t>
            </a:r>
            <a:r>
              <a:rPr lang="ru-RU" sz="2800" b="1" dirty="0" smtClean="0"/>
              <a:t>Южная Америка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ds04.infourok.ru/uploads/ex/0398/00013c17-908511ec/img4.jpg"/>
          <p:cNvPicPr>
            <a:picLocks noChangeAspect="1" noChangeArrowheads="1"/>
          </p:cNvPicPr>
          <p:nvPr/>
        </p:nvPicPr>
        <p:blipFill>
          <a:blip r:embed="rId3" cstate="print"/>
          <a:srcRect l="10719" t="1991" r="11320" b="3810"/>
          <a:stretch>
            <a:fillRect/>
          </a:stretch>
        </p:blipFill>
        <p:spPr bwMode="auto">
          <a:xfrm>
            <a:off x="7532124" y="0"/>
            <a:ext cx="1611876" cy="14606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7380312" cy="18448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 smtClean="0">
              <a:solidFill>
                <a:srgbClr val="0000FF"/>
              </a:solidFill>
            </a:endParaRPr>
          </a:p>
          <a:p>
            <a:endParaRPr lang="ru-RU" sz="3200" b="1" dirty="0" smtClean="0">
              <a:solidFill>
                <a:srgbClr val="0000FF"/>
              </a:solidFill>
            </a:endParaRPr>
          </a:p>
          <a:p>
            <a:r>
              <a:rPr lang="ru-RU" sz="3200" b="1" dirty="0" smtClean="0">
                <a:solidFill>
                  <a:srgbClr val="0000FF"/>
                </a:solidFill>
              </a:rPr>
              <a:t>8.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0000FF"/>
                </a:solidFill>
              </a:rPr>
              <a:t>С какими из перечисленных стран Россия имеет сухопутную границу? Ответ в виде последовательности букв в алфавитном порядке.</a:t>
            </a:r>
            <a:endParaRPr lang="ru-RU" sz="3200" b="1" dirty="0" smtClean="0">
              <a:solidFill>
                <a:srgbClr val="0000FF"/>
              </a:solidFill>
            </a:endParaRPr>
          </a:p>
          <a:p>
            <a:endParaRPr lang="ru-RU" sz="3600" b="1" dirty="0" smtClean="0">
              <a:solidFill>
                <a:srgbClr val="0000FF"/>
              </a:solidFill>
            </a:endParaRPr>
          </a:p>
          <a:p>
            <a:endParaRPr lang="ru-RU" sz="3600" dirty="0" smtClean="0">
              <a:solidFill>
                <a:srgbClr val="0000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2636912"/>
            <a:ext cx="2520280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</a:t>
            </a:r>
            <a:r>
              <a:rPr lang="ru-RU" sz="2800" b="1" dirty="0" smtClean="0"/>
              <a:t>Армения 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27784" y="4149080"/>
            <a:ext cx="2736304" cy="720080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Г)Молдавия</a:t>
            </a:r>
            <a:endParaRPr lang="ru-RU" sz="2800" b="1" dirty="0" smtClean="0"/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1916832"/>
            <a:ext cx="2376264" cy="57606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 </a:t>
            </a:r>
            <a:r>
              <a:rPr lang="ru-RU" sz="2800" b="1" dirty="0" smtClean="0"/>
              <a:t>Китай</a:t>
            </a:r>
            <a:endParaRPr lang="ru-RU" sz="28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691680" y="3429000"/>
            <a:ext cx="2808312" cy="57606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</a:t>
            </a:r>
            <a:r>
              <a:rPr lang="ru-RU" sz="2800" b="1" dirty="0" smtClean="0"/>
              <a:t>Норвегия</a:t>
            </a:r>
            <a:endParaRPr lang="ru-RU" sz="28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491880" y="5013176"/>
            <a:ext cx="3528392" cy="57606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Д) </a:t>
            </a:r>
            <a:r>
              <a:rPr lang="ru-RU" sz="2800" b="1" dirty="0" smtClean="0"/>
              <a:t>КНДР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5661248"/>
            <a:ext cx="2736304" cy="720080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Е)Болгария</a:t>
            </a:r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420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137</cp:revision>
  <dcterms:created xsi:type="dcterms:W3CDTF">2019-03-11T16:58:22Z</dcterms:created>
  <dcterms:modified xsi:type="dcterms:W3CDTF">2019-09-03T22:01:17Z</dcterms:modified>
</cp:coreProperties>
</file>