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73" r:id="rId4"/>
    <p:sldId id="274" r:id="rId5"/>
    <p:sldId id="264" r:id="rId6"/>
    <p:sldId id="271" r:id="rId7"/>
    <p:sldId id="275" r:id="rId8"/>
    <p:sldId id="270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5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6CFB9-A701-47D5-BF31-E9B6FD3BC109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9CBFF-BDEF-47D5-A7E9-73FEA1073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7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3" cstate="print"/>
          <a:srcRect t="72805" r="15873"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print"/>
          <a:srcRect l="37799" t="8753" r="44057" b="64986"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print"/>
          <a:srcRect l="37799" t="8753" r="44057" b="64986"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2" cstate="print"/>
          <a:srcRect t="72805" r="15873"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FCC-B104-43CC-84B0-2DFD8F81AB33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oznschool22@yandex.ru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437112"/>
            <a:ext cx="1368152" cy="1739176"/>
          </a:xfrm>
          <a:prstGeom prst="rect">
            <a:avLst/>
          </a:prstGeom>
          <a:noFill/>
        </p:spPr>
      </p:pic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000504"/>
            <a:ext cx="6643734" cy="2693264"/>
          </a:xfrm>
        </p:spPr>
        <p:txBody>
          <a:bodyPr>
            <a:normAutofit fontScale="85000" lnSpcReduction="1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Контакты: т:89200023803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607340 Нижегородская область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р.п.Вознесенское, ул.Школьная, д.7.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voznschool22@yandex.ru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polina1978@ro.ru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580"/>
              </a:spcBef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2018год</a:t>
            </a:r>
          </a:p>
          <a:p>
            <a:pPr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275856" y="1196753"/>
            <a:ext cx="5040560" cy="1589305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14290"/>
            <a:ext cx="792961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«Вознесенская СОШ »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Экологическая акция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Земли»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 акции: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Слыжова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Евгения Михайловна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28605"/>
            <a:ext cx="7772400" cy="85725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Цель акции: </a:t>
            </a:r>
            <a:endParaRPr lang="ru-RU" sz="36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142984"/>
            <a:ext cx="6500858" cy="4714908"/>
          </a:xfrm>
        </p:spPr>
        <p:txBody>
          <a:bodyPr>
            <a:normAutofit fontScale="25000" lnSpcReduction="20000"/>
          </a:bodyPr>
          <a:lstStyle/>
          <a:p>
            <a:endParaRPr lang="ru-RU" sz="3600" dirty="0" smtClean="0"/>
          </a:p>
          <a:p>
            <a:pPr lvl="0" algn="l"/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Развитие у детей интереса к изучению природы родного края;</a:t>
            </a:r>
          </a:p>
          <a:p>
            <a:pPr lvl="0" algn="l"/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Воспитание в детях заботливого отношения к природе; любви к своей Родине;</a:t>
            </a:r>
          </a:p>
          <a:p>
            <a:pPr lvl="0" algn="l"/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  <a:ea typeface="Ebrima" pitchFamily="2" charset="0"/>
                <a:cs typeface="Ebrima" pitchFamily="2" charset="0"/>
              </a:rPr>
              <a:t>- Озеленение территории Вознесенского района.</a:t>
            </a:r>
          </a:p>
          <a:p>
            <a:r>
              <a:rPr lang="ru-RU" sz="144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Актуальность:</a:t>
            </a:r>
          </a:p>
          <a:p>
            <a:pPr algn="l">
              <a:lnSpc>
                <a:spcPct val="120000"/>
              </a:lnSpc>
            </a:pPr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</a:rPr>
              <a:t>Когда человек сажает деревья Узнает о природе новое и интересное, то он соприкасается с землей. Дети, участвующие в акции, становятся Созидателями, а не потребителями, Творцами, а не разрушителями. Став взрослыми, дети не будут вырубать леса, убивать животных и отравлять воздух и воду.</a:t>
            </a:r>
          </a:p>
          <a:p>
            <a:pPr algn="l">
              <a:lnSpc>
                <a:spcPct val="120000"/>
              </a:lnSpc>
            </a:pPr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</a:rPr>
              <a:t>Ежегодно стартует международная акция </a:t>
            </a:r>
            <a:r>
              <a:rPr lang="ru-RU" sz="7200" b="1" i="1" dirty="0" smtClean="0">
                <a:solidFill>
                  <a:schemeClr val="tx1"/>
                </a:solidFill>
                <a:latin typeface="Monotype Corsiva" pitchFamily="66" charset="0"/>
              </a:rPr>
              <a:t>«День Земли»</a:t>
            </a:r>
            <a:r>
              <a:rPr lang="ru-RU" sz="7200" b="1" dirty="0" smtClean="0">
                <a:solidFill>
                  <a:schemeClr val="tx1"/>
                </a:solidFill>
                <a:latin typeface="Monotype Corsiva" pitchFamily="66" charset="0"/>
              </a:rPr>
              <a:t>, в которой активное участие принимают родители, а главное — дети. Сделать вклад в зеленое будущее нашей планеты мы можем уже сегодня, приучая младшее поколение любить и уважать природу. </a:t>
            </a:r>
          </a:p>
          <a:p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marL="274320" indent="-274320" algn="l">
              <a:spcBef>
                <a:spcPts val="580"/>
              </a:spcBef>
              <a:buFont typeface="Wingdings" pitchFamily="2" charset="2"/>
              <a:buChar char="Ø"/>
              <a:defRPr/>
            </a:pP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14511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85728"/>
            <a:ext cx="5214974" cy="6143668"/>
          </a:xfrm>
        </p:spPr>
        <p:txBody>
          <a:bodyPr>
            <a:normAutofit fontScale="3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86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Немного  про акцию…..</a:t>
            </a:r>
            <a:endParaRPr lang="ru-RU" sz="8600" dirty="0" smtClean="0">
              <a:solidFill>
                <a:schemeClr val="tx1"/>
              </a:solidFill>
            </a:endParaRPr>
          </a:p>
          <a:p>
            <a:pPr algn="l"/>
            <a:endParaRPr lang="ru-RU" sz="43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Экологические акции и мероприятия активизируют нравственно – экологическую воспитанность учащихся, а экологическая культура включает в себя воспитание активной жизненной позиции. </a:t>
            </a: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Акции, в нашей школе, традиционные и с каждым годом работа становится более разнообразной.</a:t>
            </a: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Перед началом акции  была сформирована творческая  группа. Информация об  экологической акции </a:t>
            </a:r>
            <a:r>
              <a:rPr lang="ru-RU" sz="4300" b="1" i="1" dirty="0" smtClean="0">
                <a:solidFill>
                  <a:schemeClr val="tx1"/>
                </a:solidFill>
              </a:rPr>
              <a:t>«День Земли» </a:t>
            </a:r>
            <a:r>
              <a:rPr lang="ru-RU" sz="4300" b="1" i="1" dirty="0" smtClean="0">
                <a:solidFill>
                  <a:schemeClr val="tx1"/>
                </a:solidFill>
              </a:rPr>
              <a:t>была распространена на школьной линейке, по радиоузлу, на уроках географии. </a:t>
            </a:r>
          </a:p>
          <a:p>
            <a:pPr algn="l"/>
            <a:endParaRPr lang="ru-RU" sz="43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Наша акция проходила в несколько этапов и охватывала работу всей школы.</a:t>
            </a:r>
          </a:p>
          <a:p>
            <a:pPr algn="l"/>
            <a:endParaRPr lang="ru-RU" sz="43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После такой акции каждый ребёнок  гордо говорит: «Я это дерево посадил!  Я это сделал!» </a:t>
            </a: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Совместная работа сплачивает, создает радостное настроение, дарит положительные эмоции, заряд бодрости и удовольствие от общения с природой.</a:t>
            </a: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</a:rPr>
              <a:t>Акция «День Земли»  имеет большое значение для подрастающего поколения, потому что один раз посаженное дерево своими руками запомнится надолго и сохранится в сердце каждого  ребёнка</a:t>
            </a:r>
            <a:r>
              <a:rPr lang="ru-RU" sz="4300" dirty="0" smtClean="0">
                <a:solidFill>
                  <a:schemeClr val="tx1"/>
                </a:solidFill>
              </a:rPr>
              <a:t>. </a:t>
            </a:r>
            <a:endParaRPr lang="ru-RU" sz="4300" dirty="0">
              <a:solidFill>
                <a:schemeClr val="tx1"/>
              </a:solidFill>
            </a:endParaRPr>
          </a:p>
        </p:txBody>
      </p:sp>
      <p:pic>
        <p:nvPicPr>
          <p:cNvPr id="6145" name="Picture 1" descr="G:\кружок все\лесничество\фото лесничество\C6P5hOjPi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143272" cy="4753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7156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Была организована страничка экологии: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1571612"/>
            <a:ext cx="335758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просто храм,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храм науки,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есть еще природы храм,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лесами, тянущими руки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Навстречу солнцу и ветрам.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свят в любое время года,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 для нас в жару и стынь.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Входи сюда, будь сердцем чуток,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оскверняй его святынь.</a:t>
            </a:r>
          </a:p>
          <a:p>
            <a:pPr eaLnBrk="0" hangingPunct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(А. Смирнов)</a:t>
            </a:r>
          </a:p>
          <a:p>
            <a:pPr eaLnBrk="0" hangingPunct="0"/>
            <a:endParaRPr lang="ru-RU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 descr="C:\Users\user\Desktop\всероссийская акция Сделаем вместе\DSC01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472003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57163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 начальном звене проведены интересные викторины….</a:t>
            </a:r>
            <a:b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7" y="1500175"/>
            <a:ext cx="4643470" cy="3000395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Рассказывалось о :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значении леса;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заповедниках в Нижегородской области;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- животных и растениях Вознесенского района.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86256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https://pp.userapi.com/c847017/v847017571/10c03f/3PDFCqUXW7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071942"/>
            <a:ext cx="3929090" cy="2500330"/>
          </a:xfrm>
          <a:prstGeom prst="rect">
            <a:avLst/>
          </a:prstGeom>
          <a:noFill/>
        </p:spPr>
      </p:pic>
      <p:pic>
        <p:nvPicPr>
          <p:cNvPr id="4099" name="Picture 3" descr="C:\Users\user\Desktop\всероссийская акция Сделаем вместе\DSC00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53634"/>
            <a:ext cx="2643206" cy="25754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Уроки  о животных  , занесенных Красную книгу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32" name="AutoShape 8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Администрацией Ардатовского муниципального района Лиценз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Picture 1" descr="C:\Users\user\Desktop\Сканы весна18\Скан_20190114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063" y="1247013"/>
            <a:ext cx="3783934" cy="2902321"/>
          </a:xfrm>
          <a:prstGeom prst="rect">
            <a:avLst/>
          </a:prstGeom>
          <a:noFill/>
        </p:spPr>
      </p:pic>
      <p:pic>
        <p:nvPicPr>
          <p:cNvPr id="3075" name="Picture 3" descr="C:\Users\user\Desktop\Сканы весна18\Скан_20190114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214"/>
            <a:ext cx="4285710" cy="2925827"/>
          </a:xfrm>
          <a:prstGeom prst="rect">
            <a:avLst/>
          </a:prstGeom>
          <a:noFill/>
        </p:spPr>
      </p:pic>
      <p:pic>
        <p:nvPicPr>
          <p:cNvPr id="3076" name="Picture 4" descr="C:\Users\user\Desktop\Сканы весна18\Скан_20190114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756" y="4077073"/>
            <a:ext cx="3794638" cy="2630278"/>
          </a:xfrm>
          <a:prstGeom prst="rect">
            <a:avLst/>
          </a:prstGeom>
          <a:noFill/>
        </p:spPr>
      </p:pic>
      <p:pic>
        <p:nvPicPr>
          <p:cNvPr id="15" name="Picture 2" descr="C:\Users\user\Desktop\Сканы весна18\Скан_20190114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1327" y="783358"/>
            <a:ext cx="3714776" cy="31432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4"/>
            <a:ext cx="6143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Учащиеся старшего звена принимали участие в посадке деревьев</a:t>
            </a:r>
            <a:endParaRPr lang="ru-RU" sz="3200" dirty="0"/>
          </a:p>
        </p:txBody>
      </p:sp>
      <p:pic>
        <p:nvPicPr>
          <p:cNvPr id="13314" name="Picture 2" descr="D:\Слыжова\Кружок по географии\OfO4R-GCZU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3429023" cy="5015416"/>
          </a:xfrm>
          <a:prstGeom prst="rect">
            <a:avLst/>
          </a:prstGeom>
          <a:noFill/>
        </p:spPr>
      </p:pic>
      <p:pic>
        <p:nvPicPr>
          <p:cNvPr id="13315" name="Picture 3" descr="D:\Слыжова\Кружок по географии\фото ЛИ\MWql_T967Y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571612"/>
            <a:ext cx="3714775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3573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Экологические акции выполняют очень важные функции: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1857364"/>
            <a:ext cx="4500594" cy="3781436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Способствуют 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экологизации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общества;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Сохраняют и улучшают среду обитания;</a:t>
            </a:r>
          </a:p>
          <a:p>
            <a:pPr algn="l"/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Показывают всю значимость природы в жизни и деятельности человека.</a:t>
            </a:r>
          </a:p>
          <a:p>
            <a:pPr algn="l"/>
            <a:endParaRPr lang="ru-RU" sz="3000" dirty="0">
              <a:solidFill>
                <a:schemeClr val="tx1"/>
              </a:solidFill>
            </a:endParaRPr>
          </a:p>
        </p:txBody>
      </p:sp>
      <p:pic>
        <p:nvPicPr>
          <p:cNvPr id="2049" name="Picture 1" descr="C:\Users\user\Desktop\detsad-327300-1518090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357585" cy="43606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69601" y="260653"/>
            <a:ext cx="18473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9214" y="5068927"/>
            <a:ext cx="184731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sz="2400" b="1" dirty="0">
              <a:ln w="900" cmpd="sng">
                <a:solidFill>
                  <a:srgbClr val="4F81BD">
                    <a:satMod val="190000"/>
                    <a:alpha val="55000"/>
                  </a:srgbClr>
                </a:solidFill>
                <a:prstDash val="solid"/>
              </a:ln>
              <a:solidFill>
                <a:srgbClr val="4F81BD">
                  <a:satMod val="200000"/>
                  <a:tint val="3000"/>
                </a:srgbClr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cs typeface="Arial" charset="0"/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43240" y="5857892"/>
            <a:ext cx="600076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7475656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413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Цель акции: </vt:lpstr>
      <vt:lpstr> </vt:lpstr>
      <vt:lpstr>Была организована страничка экологии: </vt:lpstr>
      <vt:lpstr> В начальном звене проведены интересные викторины…. </vt:lpstr>
      <vt:lpstr>Презентация PowerPoint</vt:lpstr>
      <vt:lpstr>Презентация PowerPoint</vt:lpstr>
      <vt:lpstr>Экологические акции выполняют очень важные функции: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Дом</cp:lastModifiedBy>
  <cp:revision>54</cp:revision>
  <dcterms:created xsi:type="dcterms:W3CDTF">2014-07-24T11:59:25Z</dcterms:created>
  <dcterms:modified xsi:type="dcterms:W3CDTF">2019-04-04T15:48:43Z</dcterms:modified>
</cp:coreProperties>
</file>