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4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057BC5-A8A5-47FD-8386-AFF8F8D3E9A3}" type="datetimeFigureOut">
              <a:rPr lang="ru-RU" smtClean="0"/>
              <a:t>07.04.2011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72D136-EE10-40BF-AAB8-6A9CB1CF11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презентация </a:t>
            </a:r>
            <a:r>
              <a:rPr lang="ru-RU" sz="2000" b="1" i="1" dirty="0" smtClean="0"/>
              <a:t>урока </a:t>
            </a:r>
            <a:r>
              <a:rPr lang="ru-RU" sz="2000" b="1" i="1" dirty="0" smtClean="0"/>
              <a:t>по разделу «Природа Земли</a:t>
            </a:r>
            <a:r>
              <a:rPr lang="ru-RU" sz="2000" b="1" i="1" dirty="0" smtClean="0"/>
              <a:t>»</a:t>
            </a:r>
            <a:br>
              <a:rPr lang="ru-RU" sz="2000" b="1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b="1" i="1" dirty="0" smtClean="0"/>
              <a:t>Тема урока «Растительный и животный мир» 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b="1" i="1" dirty="0" smtClean="0"/>
              <a:t>Академический школьный учебник. География. Страны и континенты. 7 класс (Полярная Звезда).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pPr algn="r">
              <a:buNone/>
            </a:pPr>
            <a:r>
              <a:rPr lang="ru-RU" sz="1600" b="1" dirty="0" smtClean="0"/>
              <a:t>  Выполнила:</a:t>
            </a:r>
            <a:endParaRPr lang="ru-RU" sz="1600" dirty="0" smtClean="0"/>
          </a:p>
          <a:p>
            <a:pPr algn="r">
              <a:buNone/>
            </a:pPr>
            <a:r>
              <a:rPr lang="ru-RU" sz="1600" b="1" dirty="0" smtClean="0"/>
              <a:t>Учитель </a:t>
            </a:r>
            <a:r>
              <a:rPr lang="ru-RU" sz="1600" b="1" dirty="0" smtClean="0"/>
              <a:t>географии</a:t>
            </a:r>
            <a:endParaRPr lang="ru-RU" sz="1600" dirty="0" smtClean="0"/>
          </a:p>
          <a:p>
            <a:pPr algn="r">
              <a:buNone/>
            </a:pPr>
            <a:r>
              <a:rPr lang="ru-RU" sz="1600" b="1" dirty="0" err="1" smtClean="0"/>
              <a:t>Слыжова</a:t>
            </a:r>
            <a:r>
              <a:rPr lang="ru-RU" sz="1600" b="1" dirty="0" smtClean="0"/>
              <a:t> Евгения Михайловна</a:t>
            </a:r>
            <a:endParaRPr lang="ru-RU" sz="1600" dirty="0" smtClean="0"/>
          </a:p>
          <a:p>
            <a:pPr algn="r">
              <a:buNone/>
            </a:pPr>
            <a:r>
              <a:rPr lang="ru-RU" sz="1600" b="1" dirty="0" smtClean="0"/>
              <a:t>МОУ «Вознесенская  средняя </a:t>
            </a:r>
            <a:endParaRPr lang="ru-RU" sz="1600" dirty="0" smtClean="0"/>
          </a:p>
          <a:p>
            <a:pPr algn="r">
              <a:buNone/>
            </a:pPr>
            <a:r>
              <a:rPr lang="ru-RU" sz="1600" b="1" dirty="0" smtClean="0"/>
              <a:t>общеобразовательная школа№2»</a:t>
            </a:r>
            <a:endParaRPr lang="ru-RU" sz="1600" dirty="0" smtClean="0"/>
          </a:p>
          <a:p>
            <a:pPr algn="r">
              <a:buNone/>
            </a:pPr>
            <a:r>
              <a:rPr lang="ru-RU" sz="1600" b="1" dirty="0" smtClean="0"/>
              <a:t>Вознесенский район</a:t>
            </a:r>
            <a:endParaRPr lang="ru-RU" sz="1600" dirty="0"/>
          </a:p>
        </p:txBody>
      </p:sp>
      <p:pic>
        <p:nvPicPr>
          <p:cNvPr id="10242" name="Picture 2" descr="K:\фото животных, виды\a2z96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1"/>
            <a:ext cx="4286280" cy="3143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000108"/>
            <a:ext cx="3341554" cy="15001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Какие бывают пустыни?</a:t>
            </a:r>
            <a:endParaRPr lang="ru-RU" sz="20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357561"/>
            <a:ext cx="4191000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71876"/>
            <a:ext cx="43434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71481"/>
            <a:ext cx="4500594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Флора и фауна пустынь</a:t>
            </a:r>
            <a:endParaRPr lang="ru-RU" sz="20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642919"/>
            <a:ext cx="43434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36433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714752"/>
            <a:ext cx="4643470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степи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/>
              <a:t>     Степь в </a:t>
            </a:r>
            <a:r>
              <a:rPr lang="ru-RU" sz="2100" dirty="0" smtClean="0"/>
              <a:t>физической географии — равнина, поросшая травянистой растительностью, в умеренных и субтропических зонах северного и южного полушария. Характерной особенностью степей является практически полное отсутствие деревьев (не считая искусственных насаждений и лесополос вдоль водоёмов).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43050"/>
            <a:ext cx="4419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Растительный и животный мир степных районов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6775" y="1571612"/>
            <a:ext cx="42862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7312" y="1600200"/>
            <a:ext cx="412597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2412860" cy="841248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тундра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Тундра — вид природных зон, лежащих за северными пределами лесной растительности, пространства с вечномёрзлой почвой, не заливаемой морскими или речными водами. Тундра находится севернее зоны тайги. По характеру поверхности тундры бывают болотистые, торфянистые, каменистые.</a:t>
            </a:r>
          </a:p>
          <a:p>
            <a:pPr>
              <a:buNone/>
            </a:pPr>
            <a:r>
              <a:rPr lang="ru-RU" dirty="0" smtClean="0"/>
              <a:t>Южную границу тундры принимают за начало Арктики.</a:t>
            </a:r>
          </a:p>
          <a:p>
            <a:pPr>
              <a:buNone/>
            </a:pPr>
            <a:r>
              <a:rPr lang="ru-RU" dirty="0" smtClean="0"/>
              <a:t>Название происходит из саамского языка и означает «мёртвая земля». Слово «тундра» может быть толковано по-тюркски как «стоянка ночи». Более убедительна такая трактовка в единстве с этимологией «</a:t>
            </a:r>
            <a:r>
              <a:rPr lang="ru-RU" dirty="0" err="1" smtClean="0"/>
              <a:t>сибирь</a:t>
            </a:r>
            <a:r>
              <a:rPr lang="ru-RU" dirty="0" smtClean="0"/>
              <a:t>», в языке казахском означающее «сумерки».</a:t>
            </a:r>
          </a:p>
          <a:p>
            <a:pPr>
              <a:buNone/>
            </a:pPr>
            <a:r>
              <a:rPr lang="ru-RU" dirty="0" smtClean="0"/>
              <a:t>Главная черта тундры — заболоченные низменности в условиях сурового климата, высокой относительной влажности, сильных ветров и многолетней мерзлоты. Растения в тундре прижимаются к поверхности почвы, образуя переплетающиеся побеги в виде подушки.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4486276" cy="393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6484826" cy="11430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Животный и растительный мир тундры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57364"/>
            <a:ext cx="419100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57365"/>
            <a:ext cx="43434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0"/>
            <a:ext cx="41910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643050"/>
            <a:ext cx="377665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9" y="357167"/>
            <a:ext cx="457203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485090" cy="84124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 </a:t>
            </a:r>
            <a:r>
              <a:rPr lang="ru-RU" i="1" u="sng" dirty="0" smtClean="0"/>
              <a:t>смешанные и широколиственные </a:t>
            </a:r>
            <a:r>
              <a:rPr lang="ru-RU" i="1" u="sng" dirty="0" smtClean="0"/>
              <a:t>леса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81448" cy="4724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Зона </a:t>
            </a:r>
            <a:r>
              <a:rPr lang="ru-RU" dirty="0" err="1" smtClean="0"/>
              <a:t>сме́шанных</a:t>
            </a:r>
            <a:r>
              <a:rPr lang="ru-RU" dirty="0" smtClean="0"/>
              <a:t> (</a:t>
            </a:r>
            <a:r>
              <a:rPr lang="ru-RU" dirty="0" err="1" smtClean="0"/>
              <a:t>хво́йно-широколи́ственных</a:t>
            </a:r>
            <a:r>
              <a:rPr lang="ru-RU" dirty="0" smtClean="0"/>
              <a:t>) </a:t>
            </a:r>
            <a:r>
              <a:rPr lang="ru-RU" dirty="0" err="1" smtClean="0"/>
              <a:t>лесо́в</a:t>
            </a:r>
            <a:r>
              <a:rPr lang="ru-RU" dirty="0" smtClean="0"/>
              <a:t> — природная зона, характеризующаяся смешением хвойных и лиственных лесов. Смешанные леса характерны тёплым летом и относительно холодной и долгой зимой. Это одна из наиболее распространённых климатических зон в России, к смешанным лесам относится, в частности, Подмосковье и большинство центральных областей России. Годовая сумма атмосферных осадков до 600-700 мм. Коэффициент увлажнения составляет 1. К югу от зоны смешанных лесов идут широколиственные леса или лесостепи, а с севера граничит тайга. Смешанные леса расположены на территории Восточно-Европейской равнины и на Дальнем Востоке.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71612"/>
            <a:ext cx="43434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71480"/>
            <a:ext cx="4270248" cy="10001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Животные и растения лесной зоны</a:t>
            </a:r>
            <a:endParaRPr lang="ru-RU" sz="20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714752"/>
            <a:ext cx="3714776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K:\фото животных, виды\4eby2lh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642918"/>
            <a:ext cx="4262446" cy="2786082"/>
          </a:xfrm>
          <a:prstGeom prst="rect">
            <a:avLst/>
          </a:prstGeom>
          <a:noFill/>
        </p:spPr>
      </p:pic>
      <p:pic>
        <p:nvPicPr>
          <p:cNvPr id="6147" name="Picture 3" descr="K:\фото животных, виды\9xfrswl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00240"/>
            <a:ext cx="4333876" cy="3286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3627306" cy="84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K:\фото животных, виды\szhc03d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000372"/>
            <a:ext cx="4705352" cy="3214709"/>
          </a:xfrm>
          <a:prstGeom prst="rect">
            <a:avLst/>
          </a:prstGeom>
          <a:noFill/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9" y="3000372"/>
            <a:ext cx="33575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85729"/>
            <a:ext cx="5857916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Урок по теме « Растительный и животный мир Земли»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Цели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и задачи урока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     • Показать разнообразие растительного и животного мира на планете.</a:t>
            </a:r>
          </a:p>
          <a:p>
            <a:pPr>
              <a:buNone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     • Сформировать понятие о географической зональности.</a:t>
            </a:r>
          </a:p>
          <a:p>
            <a:pPr>
              <a:buNone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     • Выявить связь растений и животных с природными условиями.</a:t>
            </a:r>
          </a:p>
          <a:p>
            <a:pPr>
              <a:buNone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     • Подчеркнуть значение 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</a:rPr>
              <a:t>биоразнообразия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 на Земле и необходимости его сохранения.</a:t>
            </a:r>
          </a:p>
          <a:p>
            <a:pPr lvl="0">
              <a:buNone/>
            </a:pPr>
            <a:r>
              <a:rPr lang="ru-RU" sz="1600" dirty="0" smtClean="0">
                <a:solidFill>
                  <a:srgbClr val="0070C0"/>
                </a:solidFill>
              </a:rPr>
              <a:t>    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•</a:t>
            </a:r>
            <a:r>
              <a:rPr lang="ru-RU" sz="1600" dirty="0" smtClean="0">
                <a:solidFill>
                  <a:srgbClr val="0070C0"/>
                </a:solidFill>
              </a:rPr>
              <a:t> 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Познакомить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учащихся с животными и растениями, которые находятся на грани исчезновения</a:t>
            </a:r>
            <a:r>
              <a:rPr lang="ru-RU" sz="1600" dirty="0"/>
              <a:t>.</a:t>
            </a:r>
          </a:p>
        </p:txBody>
      </p:sp>
      <p:pic>
        <p:nvPicPr>
          <p:cNvPr id="2050" name="Picture 2" descr="K:\фото животных, виды\etqyds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85860"/>
            <a:ext cx="400052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4127372" cy="8412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Экзотические, редкие животные</a:t>
            </a:r>
            <a:endParaRPr lang="ru-RU" sz="2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1150" y="3714752"/>
            <a:ext cx="35385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286644" y="5857893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Снежный барс</a:t>
            </a:r>
            <a:endParaRPr lang="ru-RU" sz="1400" dirty="0">
              <a:solidFill>
                <a:srgbClr val="FFFF00"/>
              </a:solidFill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0855" y="1600200"/>
            <a:ext cx="381889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571736" y="192880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Парусник </a:t>
            </a:r>
            <a:r>
              <a:rPr lang="ru-RU" dirty="0" err="1">
                <a:solidFill>
                  <a:srgbClr val="FFFF00"/>
                </a:solidFill>
              </a:rPr>
              <a:t>П</a:t>
            </a:r>
            <a:r>
              <a:rPr lang="ru-RU" dirty="0" err="1" smtClean="0">
                <a:solidFill>
                  <a:srgbClr val="FFFF00"/>
                </a:solidFill>
              </a:rPr>
              <a:t>одалирий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20" name="Picture 4" descr="K:\фото животных, виды\hno659x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8605"/>
            <a:ext cx="4357718" cy="300039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715272" y="300037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пума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57166"/>
            <a:ext cx="4413124" cy="15716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Растения и животные, которые оказались на грани исчезновения</a:t>
            </a:r>
            <a:endParaRPr lang="ru-RU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371477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72198" y="5715016"/>
            <a:ext cx="2151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Венерин башмачок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071670" y="5357826"/>
            <a:ext cx="204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уссурийские тигры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Список используемой  литературы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7767662" cy="473235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900" dirty="0" smtClean="0"/>
              <a:t>География. Страны и континенты. 7 класс : учеб. для </a:t>
            </a:r>
            <a:r>
              <a:rPr lang="ru-RU" sz="2900" dirty="0" err="1" smtClean="0"/>
              <a:t>общеобразоват</a:t>
            </a:r>
            <a:r>
              <a:rPr lang="ru-RU" sz="2900" dirty="0" smtClean="0"/>
              <a:t>. учреждений / (А.И.Алексеев, В.В.Николина, С.И. </a:t>
            </a:r>
            <a:r>
              <a:rPr lang="ru-RU" sz="2900" dirty="0" err="1" smtClean="0"/>
              <a:t>Болысов</a:t>
            </a:r>
            <a:r>
              <a:rPr lang="ru-RU" sz="2900" dirty="0" smtClean="0"/>
              <a:t> и др.) ; под ред. А.И.Алексеева ; Рос. Акад. наук, Рос. Акад. Образования, </a:t>
            </a:r>
            <a:r>
              <a:rPr lang="ru-RU" sz="2900" dirty="0" err="1" smtClean="0"/>
              <a:t>изд</a:t>
            </a:r>
            <a:r>
              <a:rPr lang="ru-RU" sz="2900" dirty="0" smtClean="0"/>
              <a:t> –во «Просвещение». – 3 - е изд. – М. : Просвещение, 2010. – 255 с.: ил., карт. – (Академический школьный учебник) (Полярная Звезда).- </a:t>
            </a:r>
            <a:r>
              <a:rPr lang="en-US" sz="2900" dirty="0" smtClean="0"/>
              <a:t>ISBN </a:t>
            </a:r>
            <a:r>
              <a:rPr lang="ru-RU" sz="2900" dirty="0" smtClean="0"/>
              <a:t>978 -5 -09-023458-0.</a:t>
            </a:r>
          </a:p>
          <a:p>
            <a:pPr lvl="0"/>
            <a:r>
              <a:rPr lang="ru-RU" sz="2900" dirty="0" smtClean="0"/>
              <a:t>М.Б. </a:t>
            </a:r>
            <a:r>
              <a:rPr lang="ru-RU" sz="2900" dirty="0" err="1" smtClean="0"/>
              <a:t>Горнунг</a:t>
            </a:r>
            <a:r>
              <a:rPr lang="ru-RU" sz="2900" dirty="0" smtClean="0"/>
              <a:t>.  </a:t>
            </a:r>
            <a:r>
              <a:rPr lang="ru-RU" sz="2900" dirty="0" err="1" smtClean="0"/>
              <a:t>Постоянновлажные</a:t>
            </a:r>
            <a:r>
              <a:rPr lang="ru-RU" sz="2900" dirty="0" smtClean="0"/>
              <a:t> тропики. М., «Мысль», 1984.</a:t>
            </a:r>
          </a:p>
          <a:p>
            <a:pPr lvl="0"/>
            <a:r>
              <a:rPr lang="ru-RU" sz="2900" dirty="0" smtClean="0"/>
              <a:t>Энциклопедический словарь Брокгауза и </a:t>
            </a:r>
            <a:r>
              <a:rPr lang="ru-RU" sz="2900" dirty="0" err="1" smtClean="0"/>
              <a:t>Ефрона</a:t>
            </a:r>
            <a:r>
              <a:rPr lang="ru-RU" sz="2900" dirty="0" smtClean="0"/>
              <a:t> (1890 – 1907).</a:t>
            </a:r>
          </a:p>
          <a:p>
            <a:pPr lvl="0"/>
            <a:r>
              <a:rPr lang="ru-RU" sz="2900" dirty="0" smtClean="0"/>
              <a:t>Никитина Н.А. Поурочные разработки по географии. 7 класс.- М.: «</a:t>
            </a:r>
            <a:r>
              <a:rPr lang="ru-RU" sz="2900" dirty="0" err="1" smtClean="0"/>
              <a:t>Вако</a:t>
            </a:r>
            <a:r>
              <a:rPr lang="ru-RU" sz="2900" dirty="0" smtClean="0"/>
              <a:t>», 2005.- 288с. – (в помощь школьному учителю).</a:t>
            </a:r>
          </a:p>
          <a:p>
            <a:pPr lvl="0"/>
            <a:r>
              <a:rPr lang="ru-RU" sz="2900" dirty="0" smtClean="0"/>
              <a:t>Пивоварова Г.П. По страницам занимательной географии. – М.: Просвещение, 1990.</a:t>
            </a:r>
          </a:p>
          <a:p>
            <a:pPr lvl="0"/>
            <a:r>
              <a:rPr lang="ru-RU" sz="2900" dirty="0" smtClean="0"/>
              <a:t>По материкам и странам. Сост.: Н.П.Смирнова, А.А. Шибанова. – М.: Просвещение, 1988.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1785926"/>
            <a:ext cx="4290556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План изучения материала на уроке: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428604"/>
            <a:ext cx="4292241" cy="2214578"/>
          </a:xfrm>
        </p:spPr>
        <p:txBody>
          <a:bodyPr>
            <a:noAutofit/>
          </a:bodyPr>
          <a:lstStyle/>
          <a:p>
            <a:r>
              <a:rPr lang="ru-RU" i="1" dirty="0" smtClean="0"/>
              <a:t>"</a:t>
            </a:r>
            <a:r>
              <a:rPr lang="ru-RU" i="1" dirty="0" smtClean="0"/>
              <a:t>Пройди по ней. Лесами. Лугом.</a:t>
            </a:r>
            <a:endParaRPr lang="ru-RU" dirty="0" smtClean="0"/>
          </a:p>
          <a:p>
            <a:r>
              <a:rPr lang="ru-RU" i="1" dirty="0" smtClean="0"/>
              <a:t>Пей чудеса, как из ведра.</a:t>
            </a:r>
            <a:endParaRPr lang="ru-RU" dirty="0" smtClean="0"/>
          </a:p>
          <a:p>
            <a:r>
              <a:rPr lang="ru-RU" i="1" dirty="0" smtClean="0"/>
              <a:t>И если сможешь стать ей другом -</a:t>
            </a:r>
            <a:endParaRPr lang="ru-RU" dirty="0" smtClean="0"/>
          </a:p>
          <a:p>
            <a:r>
              <a:rPr lang="ru-RU" i="1" dirty="0" smtClean="0"/>
              <a:t>Не расточай  ее добра".</a:t>
            </a:r>
            <a:endParaRPr lang="ru-RU" dirty="0" smtClean="0"/>
          </a:p>
          <a:p>
            <a:r>
              <a:rPr lang="ru-RU" i="1" dirty="0" smtClean="0"/>
              <a:t>                                          </a:t>
            </a:r>
            <a:r>
              <a:rPr lang="ru-RU" i="1" dirty="0" err="1" smtClean="0"/>
              <a:t>С.Островой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1444" y="2857496"/>
            <a:ext cx="4290556" cy="35004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1.Как устроен растительный и животный мир нашей планеты?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2. Как природные условия влияют на растительный и животный мир?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3. Почему флора и фауна различаются на разных материках?</a:t>
            </a:r>
          </a:p>
          <a:p>
            <a:endParaRPr lang="ru-RU" dirty="0"/>
          </a:p>
        </p:txBody>
      </p:sp>
      <p:pic>
        <p:nvPicPr>
          <p:cNvPr id="3074" name="Picture 2" descr="K:\фото животных, виды\pezyy5y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786058"/>
            <a:ext cx="398033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u="sng" dirty="0" smtClean="0"/>
              <a:t>Влажные  экваториальные </a:t>
            </a:r>
            <a:r>
              <a:rPr lang="ru-RU" sz="2800" i="1" u="sng" dirty="0" smtClean="0"/>
              <a:t>леса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3643338" cy="478634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Влажный </a:t>
            </a:r>
            <a:r>
              <a:rPr lang="ru-RU" dirty="0" smtClean="0"/>
              <a:t>тропический лес, </a:t>
            </a:r>
            <a:r>
              <a:rPr lang="ru-RU" dirty="0" smtClean="0"/>
              <a:t>Тропический дождевой лес (англ. </a:t>
            </a:r>
            <a:r>
              <a:rPr lang="ru-RU" dirty="0" err="1" smtClean="0"/>
              <a:t>Tropical</a:t>
            </a:r>
            <a:r>
              <a:rPr lang="ru-RU" dirty="0" smtClean="0"/>
              <a:t> </a:t>
            </a:r>
            <a:r>
              <a:rPr lang="ru-RU" dirty="0" err="1" smtClean="0"/>
              <a:t>rain</a:t>
            </a:r>
            <a:r>
              <a:rPr lang="ru-RU" dirty="0" smtClean="0"/>
              <a:t> </a:t>
            </a:r>
            <a:r>
              <a:rPr lang="ru-RU" dirty="0" err="1" smtClean="0"/>
              <a:t>forest</a:t>
            </a:r>
            <a:r>
              <a:rPr lang="ru-RU" dirty="0" smtClean="0"/>
              <a:t>; </a:t>
            </a:r>
            <a:r>
              <a:rPr lang="ru-RU" dirty="0" err="1" smtClean="0"/>
              <a:t>Moist</a:t>
            </a:r>
            <a:r>
              <a:rPr lang="ru-RU" dirty="0" smtClean="0"/>
              <a:t> </a:t>
            </a:r>
            <a:r>
              <a:rPr lang="ru-RU" dirty="0" err="1" smtClean="0"/>
              <a:t>tropical</a:t>
            </a:r>
            <a:r>
              <a:rPr lang="ru-RU" dirty="0" smtClean="0"/>
              <a:t> </a:t>
            </a:r>
            <a:r>
              <a:rPr lang="ru-RU" dirty="0" err="1" smtClean="0"/>
              <a:t>forest</a:t>
            </a:r>
            <a:r>
              <a:rPr lang="ru-RU" dirty="0" smtClean="0"/>
              <a:t>) — биом, лес в экваториальных (влажный экваториальный лес), субэкваториальных и </a:t>
            </a:r>
            <a:r>
              <a:rPr lang="ru-RU" dirty="0" err="1" smtClean="0"/>
              <a:t>влажнотропических</a:t>
            </a:r>
            <a:r>
              <a:rPr lang="ru-RU" dirty="0" smtClean="0"/>
              <a:t> районах с влажным климатом (2000—7000 мм осадков в год). В дополнение к чрезмерному выпадению осадков, влажные тропические леса характеризуются большим количеством постоянных (в противоположность мигрирующим) видов животных и огромным </a:t>
            </a:r>
            <a:r>
              <a:rPr lang="ru-RU" dirty="0" err="1" smtClean="0"/>
              <a:t>биоразнообразием</a:t>
            </a:r>
            <a:r>
              <a:rPr lang="ru-RU" dirty="0" smtClean="0"/>
              <a:t> флоры и фауны.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428736"/>
            <a:ext cx="43434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Флора и фауна влажных экваториальных лесов</a:t>
            </a:r>
            <a:endParaRPr lang="ru-RU" sz="20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786190"/>
            <a:ext cx="45577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1" y="1500174"/>
            <a:ext cx="3429024" cy="482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K:\южная америка\3.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142984"/>
            <a:ext cx="385765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саванны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500174"/>
            <a:ext cx="3695696" cy="45720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Саванна </a:t>
            </a:r>
            <a:r>
              <a:rPr lang="ru-RU" dirty="0" smtClean="0"/>
              <a:t>— зональный тип ландшафта тропических и субэкваториальных климатических поясов. В этой природной зоне ясно выражена смена влажного и сухого сезона года при неизменно высоких температурах воздуха (от 4-15°С до +32°С). Буйное развитие растений в сезон дождей сменяется засухами сухого периода с замедлением роста деревьев, выгоранием травы. Некоторые растения способны запасать влагу в стволах (баобабы, бутылочное дерево). Для саванны характерно преобладание травянистого покрова, среди которого господствуют высокие (до 5 м) злаки. Среди них редко растут кустарники и одиночные деревья, частота которых увеличивается по направлению к экватору. Из древесной растительности здесь встречаются пальмы, разнообразные акации, древовидные кактусы.</a:t>
            </a:r>
          </a:p>
          <a:p>
            <a:endParaRPr lang="ru-RU" dirty="0"/>
          </a:p>
        </p:txBody>
      </p:sp>
      <p:pic>
        <p:nvPicPr>
          <p:cNvPr id="5" name="Содержимое 4" descr="Картинка 15 из 1363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357298"/>
            <a:ext cx="449103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5127504" cy="841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Животный и растительный мир саванн</a:t>
            </a:r>
            <a:endParaRPr lang="ru-RU" sz="2000" dirty="0"/>
          </a:p>
        </p:txBody>
      </p:sp>
      <p:pic>
        <p:nvPicPr>
          <p:cNvPr id="5122" name="Picture 2" descr="K:\фото животных, виды\ck5xpnw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71612"/>
            <a:ext cx="4143404" cy="4714908"/>
          </a:xfrm>
          <a:prstGeom prst="rect">
            <a:avLst/>
          </a:prstGeom>
          <a:noFill/>
        </p:spPr>
      </p:pic>
      <p:pic>
        <p:nvPicPr>
          <p:cNvPr id="6" name="Содержимое 5" descr="Картинка 11 из 273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43050"/>
            <a:ext cx="3981448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Картинка 2 из 3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142984"/>
            <a:ext cx="3714776" cy="518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Картинка 7 из 177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41910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а 1 из 27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9" y="142852"/>
            <a:ext cx="4786345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3484430" cy="841248"/>
          </a:xfrm>
        </p:spPr>
        <p:txBody>
          <a:bodyPr/>
          <a:lstStyle/>
          <a:p>
            <a:r>
              <a:rPr lang="ru-RU" b="1" u="sng" dirty="0" smtClean="0"/>
              <a:t> </a:t>
            </a:r>
            <a:r>
              <a:rPr lang="ru-RU" sz="2800" i="1" u="sng" dirty="0" smtClean="0"/>
              <a:t>пустыни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err="1" smtClean="0"/>
              <a:t>Пусты́ня</a:t>
            </a:r>
            <a:r>
              <a:rPr lang="ru-RU" dirty="0" smtClean="0"/>
              <a:t> — природная зона, характеризующаяся равнинной поверхностью, разреженностью или отсутствием флоры и специфической фауной.</a:t>
            </a:r>
          </a:p>
          <a:p>
            <a:pPr>
              <a:buNone/>
            </a:pPr>
            <a:r>
              <a:rPr lang="ru-RU" dirty="0" smtClean="0"/>
              <a:t>Различают песчаные, каменистые, глинистые, солончаковые пустыни. Отдельно выделяют снежные пустыни (в Антарктиде и Арктике — арктическая пустыня). Самая известная пустыня — Сахара.</a:t>
            </a:r>
          </a:p>
          <a:p>
            <a:pPr>
              <a:buNone/>
            </a:pPr>
            <a:r>
              <a:rPr lang="ru-RU" dirty="0" smtClean="0"/>
              <a:t>Пустыни распространены в умеренном поясе Северного полушария, субтропических и тропических поясах Северного и Южного полушарий. Характеризуются условиями увлажнения (годовая сумма осадков меньше 200 мм. Грунтовые воды часто минерализованы. Почвы развиты слабо, характеризуются преобладанием в почвенном растворе водно-растворимых солей над органическими веществами, обычны солевые коры. Растительный покров разрежен.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57298"/>
            <a:ext cx="4419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963</Words>
  <Application>Microsoft Office PowerPoint</Application>
  <PresentationFormat>Экран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     презентация урока по разделу «Природа Земли»  Тема урока «Растительный и животный мир»   Академический школьный учебник. География. Страны и континенты. 7 класс (Полярная Звезда). </vt:lpstr>
      <vt:lpstr>Урок по теме « Растительный и животный мир Земли» </vt:lpstr>
      <vt:lpstr> </vt:lpstr>
      <vt:lpstr>Влажные  экваториальные леса  </vt:lpstr>
      <vt:lpstr>Флора и фауна влажных экваториальных лесов</vt:lpstr>
      <vt:lpstr>саванны </vt:lpstr>
      <vt:lpstr>Животный и растительный мир саванн</vt:lpstr>
      <vt:lpstr>Слайд 8</vt:lpstr>
      <vt:lpstr> пустыни</vt:lpstr>
      <vt:lpstr>Какие бывают пустыни?</vt:lpstr>
      <vt:lpstr>Флора и фауна пустынь</vt:lpstr>
      <vt:lpstr>степи </vt:lpstr>
      <vt:lpstr>Растительный и животный мир степных районов</vt:lpstr>
      <vt:lpstr>тундра </vt:lpstr>
      <vt:lpstr>Животный и растительный мир тундры</vt:lpstr>
      <vt:lpstr>Слайд 16</vt:lpstr>
      <vt:lpstr> смешанные и широколиственные леса </vt:lpstr>
      <vt:lpstr>Животные и растения лесной зоны</vt:lpstr>
      <vt:lpstr>Слайд 19</vt:lpstr>
      <vt:lpstr>Экзотические, редкие животные</vt:lpstr>
      <vt:lpstr>Растения и животные, которые оказались на грани исчезновения</vt:lpstr>
      <vt:lpstr>Список используемой  литературы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14</cp:revision>
  <dcterms:created xsi:type="dcterms:W3CDTF">2011-04-07T07:18:41Z</dcterms:created>
  <dcterms:modified xsi:type="dcterms:W3CDTF">2011-04-07T09:29:43Z</dcterms:modified>
</cp:coreProperties>
</file>