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A2A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16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92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46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11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5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36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84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2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09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10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083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A1947-9130-47A4-BDA7-E34DA6C8A42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1B723-9694-4D5B-9C9C-8596EDCE1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40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harptica8.ru/priroda/zagadki-pro-ekologiyu-dlya-detej" TargetMode="External"/><Relationship Id="rId2" Type="http://schemas.openxmlformats.org/officeDocument/2006/relationships/hyperlink" Target="https://kartin.papik.pro/priroda/1811-kartinki-jekologicheskie-znaki-o-zaschite-prirody-dlja-detej-70-foto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krukovo-vedomosti.ru/articles/for_residents/v-iyune-v-zelenograd-priedut-punkty-sbora-vtorichnogo-syrya" TargetMode="External"/><Relationship Id="rId5" Type="http://schemas.openxmlformats.org/officeDocument/2006/relationships/hyperlink" Target="https://infourok.ru/prezentaciya-problemi-ekologii-nizhegorodskoy-oblasti-2275569.html" TargetMode="External"/><Relationship Id="rId4" Type="http://schemas.openxmlformats.org/officeDocument/2006/relationships/hyperlink" Target="https://pro-poslovicy.ru/poslovicy-ob-oxrane-prirod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084" y="71536"/>
            <a:ext cx="4264428" cy="1222611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День Земли</a:t>
            </a:r>
            <a:b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1-4 класс</a:t>
            </a:r>
            <a:endParaRPr lang="ru-RU" sz="4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0153" y="2057400"/>
            <a:ext cx="1892111" cy="2971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2"/>
                </a:solidFill>
                <a:latin typeface="Google Sans"/>
              </a:rPr>
              <a:t> </a:t>
            </a: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- а </a:t>
            </a:r>
            <a:r>
              <a:rPr lang="ru-RU" sz="1200" dirty="0">
                <a:solidFill>
                  <a:schemeClr val="tx2"/>
                </a:solidFill>
                <a:latin typeface="Google Sans"/>
              </a:rPr>
              <a:t>с моря - берег </a:t>
            </a: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красив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не </a:t>
            </a:r>
            <a:r>
              <a:rPr lang="ru-RU" sz="1200" dirty="0">
                <a:solidFill>
                  <a:schemeClr val="tx2"/>
                </a:solidFill>
                <a:latin typeface="Google Sans"/>
              </a:rPr>
              <a:t>видать и </a:t>
            </a: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дерева</a:t>
            </a:r>
          </a:p>
          <a:p>
            <a:pPr marL="0" indent="0">
              <a:buNone/>
            </a:pP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- урожай </a:t>
            </a:r>
            <a:r>
              <a:rPr lang="ru-RU" sz="1200" dirty="0">
                <a:solidFill>
                  <a:schemeClr val="tx2"/>
                </a:solidFill>
                <a:latin typeface="Google Sans"/>
              </a:rPr>
              <a:t>зерна в закромах</a:t>
            </a:r>
            <a:endParaRPr lang="ru-RU" sz="1200" dirty="0" smtClean="0">
              <a:solidFill>
                <a:schemeClr val="tx2"/>
              </a:solidFill>
              <a:latin typeface="Google Sans"/>
            </a:endParaRP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а соловьи прилетят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мир на земле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и он согреет твоё сердце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2"/>
                </a:solidFill>
                <a:latin typeface="Google Sans"/>
              </a:rPr>
              <a:t>посади сорок</a:t>
            </a:r>
          </a:p>
          <a:p>
            <a:pPr>
              <a:buFontTx/>
              <a:buChar char="-"/>
            </a:pPr>
            <a:endParaRPr lang="ru-RU" sz="1400" dirty="0" smtClean="0">
              <a:solidFill>
                <a:schemeClr val="tx2"/>
              </a:solidFill>
              <a:latin typeface="Google San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1143" y="2057400"/>
            <a:ext cx="1929010" cy="260228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Не беречь поросли, не видать и дерева -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С берега море красиво,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Был бы лес,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Сугробы снега на полях -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Аист на крыше –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Одно дерево срубил –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b="0" i="0" dirty="0" smtClean="0">
                <a:solidFill>
                  <a:schemeClr val="tx2"/>
                </a:solidFill>
                <a:effectLst/>
                <a:latin typeface="Google Sans"/>
              </a:rPr>
              <a:t>Взгляни на цветок, 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51143" y="1503122"/>
            <a:ext cx="3821121" cy="41335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Подберите пословицы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456516" y="216131"/>
            <a:ext cx="4239491" cy="691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Почему планета Земля в опасности?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22028" y="831272"/>
            <a:ext cx="3616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__________________________________________________________________________________________</a:t>
            </a:r>
          </a:p>
        </p:txBody>
      </p:sp>
      <p:sp>
        <p:nvSpPr>
          <p:cNvPr id="27" name="Овал 26"/>
          <p:cNvSpPr/>
          <p:nvPr/>
        </p:nvSpPr>
        <p:spPr>
          <a:xfrm>
            <a:off x="4823089" y="1624464"/>
            <a:ext cx="2251042" cy="2856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5037512" y="216131"/>
            <a:ext cx="1645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Нарисуй экологический знак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Картинки экологические знаки о защите природы для детей (70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335" y="3984360"/>
            <a:ext cx="3782290" cy="265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7223761" y="3399584"/>
            <a:ext cx="472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Экологические знаки защиты природы.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Посмотри. Подумай . Расскажи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700" y="1934149"/>
            <a:ext cx="4630189" cy="1285887"/>
          </a:xfrm>
          <a:prstGeom prst="rect">
            <a:avLst/>
          </a:prstGeom>
        </p:spPr>
      </p:pic>
      <p:cxnSp>
        <p:nvCxnSpPr>
          <p:cNvPr id="33" name="Прямая со стрелкой 32"/>
          <p:cNvCxnSpPr/>
          <p:nvPr/>
        </p:nvCxnSpPr>
        <p:spPr>
          <a:xfrm flipH="1" flipV="1">
            <a:off x="7664335" y="1754602"/>
            <a:ext cx="623454" cy="489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7722525" y="2951018"/>
            <a:ext cx="623453" cy="362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10715105" y="1934149"/>
            <a:ext cx="831272" cy="310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10715105" y="2909750"/>
            <a:ext cx="831272" cy="44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413164" y="4659682"/>
            <a:ext cx="2078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Отгадай загадки</a:t>
            </a:r>
            <a:endParaRPr lang="ru-RU" sz="16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24197" y="3105835"/>
            <a:ext cx="187309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sz="1400" dirty="0" smtClean="0"/>
              <a:t>Эти речные жители — профессиональные строители. Они пилят брёвна, </a:t>
            </a:r>
            <a:r>
              <a:rPr lang="ru-RU" sz="1400" dirty="0" err="1" smtClean="0"/>
              <a:t>досточки</a:t>
            </a:r>
            <a:r>
              <a:rPr lang="ru-RU" sz="1400" dirty="0" smtClean="0"/>
              <a:t> и строят домики и мостики.</a:t>
            </a:r>
            <a:endParaRPr lang="ru-RU" sz="1400" dirty="0"/>
          </a:p>
        </p:txBody>
      </p:sp>
      <p:sp>
        <p:nvSpPr>
          <p:cNvPr id="45" name="Управляющая кнопка: справка 44">
            <a:hlinkClick r:id="" action="ppaction://noaction" highlightClick="1"/>
          </p:cNvPr>
          <p:cNvSpPr/>
          <p:nvPr/>
        </p:nvSpPr>
        <p:spPr>
          <a:xfrm>
            <a:off x="1296306" y="6151418"/>
            <a:ext cx="806814" cy="48737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2637864" y="4998237"/>
            <a:ext cx="173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Кругом </a:t>
            </a:r>
            <a:r>
              <a:rPr lang="ru-RU" sz="1400" dirty="0"/>
              <a:t>вода,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 утолением жажды беда</a:t>
            </a:r>
          </a:p>
        </p:txBody>
      </p:sp>
      <p:sp>
        <p:nvSpPr>
          <p:cNvPr id="47" name="Управляющая кнопка: справка 46">
            <a:hlinkClick r:id="" action="ppaction://noaction" highlightClick="1"/>
          </p:cNvPr>
          <p:cNvSpPr/>
          <p:nvPr/>
        </p:nvSpPr>
        <p:spPr>
          <a:xfrm>
            <a:off x="3075229" y="5818909"/>
            <a:ext cx="953714" cy="50873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4655126" y="4565454"/>
            <a:ext cx="16461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Только </a:t>
            </a:r>
            <a:r>
              <a:rPr lang="ru-RU" sz="1400" dirty="0"/>
              <a:t>ночью в небе светит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То, как серп, а то - кругла,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Наша близкая соседка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Золотистая ...</a:t>
            </a:r>
          </a:p>
        </p:txBody>
      </p:sp>
      <p:sp>
        <p:nvSpPr>
          <p:cNvPr id="50" name="Управляющая кнопка: справка 49">
            <a:hlinkClick r:id="" action="ppaction://noaction" highlightClick="1"/>
          </p:cNvPr>
          <p:cNvSpPr/>
          <p:nvPr/>
        </p:nvSpPr>
        <p:spPr>
          <a:xfrm>
            <a:off x="5805136" y="5939115"/>
            <a:ext cx="681644" cy="777047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47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825" y="71536"/>
            <a:ext cx="6749935" cy="1222611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Экологичное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потребление</a:t>
            </a:r>
            <a:b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        1-4 класс</a:t>
            </a:r>
            <a:endParaRPr lang="ru-RU" sz="4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826" y="4412613"/>
            <a:ext cx="2992582" cy="52322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Почему Нижегородская область в опасности?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917381" y="134509"/>
            <a:ext cx="3374967" cy="691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Помни!!!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206241" y="4474193"/>
            <a:ext cx="3017520" cy="21646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06240" y="2842952"/>
            <a:ext cx="29260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Придумай и н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арисуй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свой экологический знак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Картинки экологические знаки о защите природы для детей (70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18" y="4372920"/>
            <a:ext cx="3616034" cy="235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7223760" y="3458039"/>
            <a:ext cx="47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Экологические знаки защиты природы.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Посмотри. Подумай . Расскажи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4615810" y="1090689"/>
            <a:ext cx="689955" cy="598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4694000" y="2759092"/>
            <a:ext cx="764769" cy="403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7348614" y="1248787"/>
            <a:ext cx="568767" cy="416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7284650" y="2747102"/>
            <a:ext cx="739832" cy="44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24197" y="3105835"/>
            <a:ext cx="18730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25048" y="1400735"/>
            <a:ext cx="2668386" cy="1558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35629" y="1352095"/>
            <a:ext cx="2657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Какие правила </a:t>
            </a:r>
            <a:r>
              <a:rPr lang="ru-RU" dirty="0" err="1" smtClean="0"/>
              <a:t>экологичного</a:t>
            </a:r>
            <a:r>
              <a:rPr lang="ru-RU" dirty="0" smtClean="0"/>
              <a:t> потребления ты знаешь?</a:t>
            </a:r>
            <a:endParaRPr lang="ru-RU" dirty="0"/>
          </a:p>
        </p:txBody>
      </p:sp>
      <p:pic>
        <p:nvPicPr>
          <p:cNvPr id="1028" name="Picture 4" descr="Презентация &quot;Проблемы экологии Нижегородской области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31" y="1294147"/>
            <a:ext cx="3504044" cy="27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73826" y="4963338"/>
            <a:ext cx="3108959" cy="1675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________________________________________________________________________________________________________________________________________________________________________</a:t>
            </a:r>
            <a:endParaRPr lang="ru-RU" sz="1600" dirty="0"/>
          </a:p>
        </p:txBody>
      </p:sp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3113519" y="2282138"/>
            <a:ext cx="882812" cy="926049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5050" y="717255"/>
            <a:ext cx="3251792" cy="2559722"/>
          </a:xfrm>
          <a:prstGeom prst="rect">
            <a:avLst/>
          </a:prstGeom>
        </p:spPr>
      </p:pic>
      <p:cxnSp>
        <p:nvCxnSpPr>
          <p:cNvPr id="4" name="Прямая со стрелкой 3"/>
          <p:cNvCxnSpPr>
            <a:stCxn id="7" idx="4"/>
          </p:cNvCxnSpPr>
          <p:nvPr/>
        </p:nvCxnSpPr>
        <p:spPr>
          <a:xfrm>
            <a:off x="6359241" y="2959371"/>
            <a:ext cx="24934" cy="656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177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4232" y="5469773"/>
            <a:ext cx="8805949" cy="7439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71600" y="681644"/>
            <a:ext cx="9296400" cy="3175461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solidFill>
                  <a:prstClr val="black"/>
                </a:solidFill>
              </a:rPr>
              <a:t>Источники, которые использовались при создании материала: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1. </a:t>
            </a:r>
            <a:r>
              <a:rPr lang="en-US" sz="2000" dirty="0">
                <a:solidFill>
                  <a:prstClr val="black"/>
                </a:solidFill>
                <a:hlinkClick r:id="rId2"/>
              </a:rPr>
              <a:t>https://kartin.papik.pro/priroda/1811-kartinki-jekologicheskie-znaki-o-zaschite-prirody-dlja-detej-70-foto.html</a:t>
            </a:r>
            <a:r>
              <a:rPr lang="ru-RU" sz="2000" dirty="0">
                <a:solidFill>
                  <a:prstClr val="black"/>
                </a:solidFill>
              </a:rPr>
              <a:t/>
            </a:r>
            <a:br>
              <a:rPr lang="ru-RU" sz="20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2. </a:t>
            </a:r>
            <a:r>
              <a:rPr lang="en-US" sz="2000" dirty="0">
                <a:solidFill>
                  <a:prstClr val="black"/>
                </a:solidFill>
                <a:hlinkClick r:id="rId3"/>
              </a:rPr>
              <a:t>https://zharptica8.ru/priroda/zagadki-pro-ekologiyu-dlya-detej</a:t>
            </a:r>
            <a:r>
              <a:rPr lang="ru-RU" sz="2000" dirty="0">
                <a:solidFill>
                  <a:prstClr val="black"/>
                </a:solidFill>
              </a:rPr>
              <a:t/>
            </a:r>
            <a:br>
              <a:rPr lang="ru-RU" sz="20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3. </a:t>
            </a:r>
            <a:r>
              <a:rPr lang="en-US" sz="2000" dirty="0">
                <a:solidFill>
                  <a:prstClr val="black"/>
                </a:solidFill>
                <a:hlinkClick r:id="rId4"/>
              </a:rPr>
              <a:t>https://pro-poslovicy.ru/poslovicy-ob-oxrane-prirody</a:t>
            </a:r>
            <a:r>
              <a:rPr lang="ru-RU" sz="2000" dirty="0">
                <a:solidFill>
                  <a:prstClr val="black"/>
                </a:solidFill>
              </a:rPr>
              <a:t/>
            </a:r>
            <a:br>
              <a:rPr lang="ru-RU" sz="20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4. </a:t>
            </a:r>
            <a:r>
              <a:rPr lang="en-US" sz="2000" dirty="0">
                <a:solidFill>
                  <a:prstClr val="black"/>
                </a:solidFill>
                <a:hlinkClick r:id="rId5"/>
              </a:rPr>
              <a:t>https://infourok.ru/prezentaciya-problemi-ekologii-nizhegorodskoy-oblasti-2275569.html</a:t>
            </a:r>
            <a:r>
              <a:rPr lang="ru-RU" sz="2000" dirty="0">
                <a:solidFill>
                  <a:prstClr val="black"/>
                </a:solidFill>
              </a:rPr>
              <a:t/>
            </a:r>
            <a:br>
              <a:rPr lang="ru-RU" sz="20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5. </a:t>
            </a:r>
            <a:r>
              <a:rPr lang="en-US" sz="2000" dirty="0">
                <a:solidFill>
                  <a:prstClr val="black"/>
                </a:solidFill>
                <a:hlinkClick r:id="rId6"/>
              </a:rPr>
              <a:t>https://krukovo-vedomosti.ru/articles/for_residents/v-iyune-v-zelenograd-priedut-punkty-sbora-vtorichnogo-syrya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956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155</Words>
  <Application>Microsoft Office PowerPoint</Application>
  <PresentationFormat>Широкоэкранный</PresentationFormat>
  <Paragraphs>51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Google Sans</vt:lpstr>
      <vt:lpstr>Тема Office</vt:lpstr>
      <vt:lpstr>   День Земли 1-4 класс</vt:lpstr>
      <vt:lpstr>   Экологичное потребление            1-4 класс</vt:lpstr>
      <vt:lpstr>Источники, которые использовались при создании материала: 1. https://kartin.papik.pro/priroda/1811-kartinki-jekologicheskie-znaki-o-zaschite-prirody-dlja-detej-70-foto.html 2. https://zharptica8.ru/priroda/zagadki-pro-ekologiyu-dlya-detej 3. https://pro-poslovicy.ru/poslovicy-ob-oxrane-prirody 4. https://infourok.ru/prezentaciya-problemi-ekologii-nizhegorodskoy-oblasti-2275569.html 5. https://krukovo-vedomosti.ru/articles/for_residents/v-iyune-v-zelenograd-priedut-punkty-sbora-vtorichnogo-syrya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 Слыжов</dc:creator>
  <cp:lastModifiedBy>Роман Слыжов</cp:lastModifiedBy>
  <cp:revision>17</cp:revision>
  <dcterms:created xsi:type="dcterms:W3CDTF">2023-11-29T16:19:18Z</dcterms:created>
  <dcterms:modified xsi:type="dcterms:W3CDTF">2023-11-30T16:00:26Z</dcterms:modified>
</cp:coreProperties>
</file>