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72" r:id="rId1"/>
  </p:sldMasterIdLst>
  <p:sldIdLst>
    <p:sldId id="258" r:id="rId2"/>
    <p:sldId id="278" r:id="rId3"/>
    <p:sldId id="259" r:id="rId4"/>
    <p:sldId id="260" r:id="rId5"/>
    <p:sldId id="28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24" autoAdjust="0"/>
  </p:normalViewPr>
  <p:slideViewPr>
    <p:cSldViewPr>
      <p:cViewPr varScale="1">
        <p:scale>
          <a:sx n="64" d="100"/>
          <a:sy n="64" d="100"/>
        </p:scale>
        <p:origin x="-1368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C5EE-D54A-47B3-ADA0-B0BF27DF5F63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474CB-108E-40F5-B56C-4B27F0D3E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C5EE-D54A-47B3-ADA0-B0BF27DF5F63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474CB-108E-40F5-B56C-4B27F0D3E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C5EE-D54A-47B3-ADA0-B0BF27DF5F63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474CB-108E-40F5-B56C-4B27F0D3E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C5EE-D54A-47B3-ADA0-B0BF27DF5F63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474CB-108E-40F5-B56C-4B27F0D3E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C5EE-D54A-47B3-ADA0-B0BF27DF5F63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474CB-108E-40F5-B56C-4B27F0D3E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C5EE-D54A-47B3-ADA0-B0BF27DF5F63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474CB-108E-40F5-B56C-4B27F0D3E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C5EE-D54A-47B3-ADA0-B0BF27DF5F63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474CB-108E-40F5-B56C-4B27F0D3E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C5EE-D54A-47B3-ADA0-B0BF27DF5F63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474CB-108E-40F5-B56C-4B27F0D3E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C5EE-D54A-47B3-ADA0-B0BF27DF5F63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474CB-108E-40F5-B56C-4B27F0D3E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C5EE-D54A-47B3-ADA0-B0BF27DF5F63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474CB-108E-40F5-B56C-4B27F0D3E9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0C5EE-D54A-47B3-ADA0-B0BF27DF5F63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4474CB-108E-40F5-B56C-4B27F0D3E9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40C5EE-D54A-47B3-ADA0-B0BF27DF5F63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4474CB-108E-40F5-B56C-4B27F0D3E92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usite.ru/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28662" y="-783781"/>
            <a:ext cx="7202100" cy="71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МБОУ Вознесенская СОШ №2</a:t>
            </a:r>
            <a:endParaRPr lang="en-US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Реферат на тему: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«Нижегородский</a:t>
            </a:r>
            <a:r>
              <a:rPr kumimoji="0" lang="en-US" sz="4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край»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Адрес : Школьная,7                                                       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mail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: 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www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.</a:t>
            </a:r>
            <a:r>
              <a:rPr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edusite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.</a:t>
            </a:r>
            <a:r>
              <a:rPr lang="en-US" sz="1400" dirty="0" err="1" smtClean="0"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ru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Телефон : 6-28-34</a:t>
            </a:r>
            <a:endParaRPr lang="ru-RU" sz="1400" b="1" baseline="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Выполнила: Морозова Елена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 «б» класс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Проверила: учитель географии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Слыжова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Е.М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р.п.  Вознесенское 2012г.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917851"/>
            <a:ext cx="6072230" cy="3557106"/>
          </a:xfrm>
          <a:prstGeom prst="rect">
            <a:avLst/>
          </a:prstGeom>
          <a:noFill/>
        </p:spPr>
      </p:pic>
      <p:pic>
        <p:nvPicPr>
          <p:cNvPr id="3" name="Picture 4" descr="IMG_73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357166"/>
            <a:ext cx="5143536" cy="3205698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67544" y="0"/>
            <a:ext cx="8305800" cy="1143000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Ичалковский</a:t>
            </a:r>
            <a:r>
              <a:rPr lang="ru-RU" dirty="0" smtClean="0">
                <a:solidFill>
                  <a:schemeClr val="tx1"/>
                </a:solidFill>
              </a:rPr>
              <a:t> бор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53741a9695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7914311" cy="5286412"/>
          </a:xfrm>
          <a:prstGeom prst="rect">
            <a:avLst/>
          </a:prstGeom>
          <a:noFill/>
        </p:spPr>
      </p:pic>
      <p:pic>
        <p:nvPicPr>
          <p:cNvPr id="5" name="Picture 4" descr="boldino_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005064"/>
            <a:ext cx="3523488" cy="2643206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Музей-заповедник Михайловское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Народные промыслы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00808"/>
            <a:ext cx="6476612" cy="453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204864"/>
            <a:ext cx="4824536" cy="354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980727"/>
            <a:ext cx="5896806" cy="561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980728"/>
            <a:ext cx="6871696" cy="5694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-243408"/>
            <a:ext cx="83058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Семеновский сувенир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84784"/>
            <a:ext cx="6595666" cy="5164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05800" cy="1143000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Полх-майданский</a:t>
            </a:r>
            <a:r>
              <a:rPr lang="ru-RU" dirty="0" smtClean="0">
                <a:solidFill>
                  <a:schemeClr val="tx1"/>
                </a:solidFill>
              </a:rPr>
              <a:t> сувенир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214422"/>
            <a:ext cx="4051647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1196975"/>
            <a:ext cx="3887788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3058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Городецкая роспись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Художественные изделия из ткани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143116"/>
            <a:ext cx="6477223" cy="435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Павловский художественный металл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214554"/>
            <a:ext cx="6357605" cy="3560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Сельское хозяйство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357430"/>
            <a:ext cx="5929695" cy="3656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Транспорт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142984"/>
            <a:ext cx="4619048" cy="3048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4173287"/>
            <a:ext cx="4643470" cy="2383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Содержание работы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I. </a:t>
            </a:r>
            <a:r>
              <a:rPr lang="ru-RU" dirty="0" smtClean="0"/>
              <a:t>Введение</a:t>
            </a:r>
          </a:p>
          <a:p>
            <a:r>
              <a:rPr lang="en-US" dirty="0" smtClean="0"/>
              <a:t>II. </a:t>
            </a:r>
            <a:r>
              <a:rPr lang="ru-RU" dirty="0" smtClean="0"/>
              <a:t>Содержание материала</a:t>
            </a:r>
          </a:p>
          <a:p>
            <a:r>
              <a:rPr lang="ru-RU" dirty="0" smtClean="0"/>
              <a:t>1. Географическое положение</a:t>
            </a:r>
          </a:p>
          <a:p>
            <a:r>
              <a:rPr lang="ru-RU" dirty="0" smtClean="0"/>
              <a:t>2. Климат и его особенности</a:t>
            </a:r>
          </a:p>
          <a:p>
            <a:r>
              <a:rPr lang="ru-RU" dirty="0" smtClean="0"/>
              <a:t>3. Полезные ископаемые</a:t>
            </a:r>
          </a:p>
          <a:p>
            <a:r>
              <a:rPr lang="ru-RU" dirty="0" smtClean="0"/>
              <a:t>4. Животный и растительный мир</a:t>
            </a:r>
          </a:p>
          <a:p>
            <a:r>
              <a:rPr lang="ru-RU" dirty="0" smtClean="0"/>
              <a:t>5. Население</a:t>
            </a:r>
          </a:p>
          <a:p>
            <a:r>
              <a:rPr lang="ru-RU" dirty="0" smtClean="0"/>
              <a:t>6. Хозяйство</a:t>
            </a:r>
          </a:p>
          <a:p>
            <a:r>
              <a:rPr lang="ru-RU" dirty="0" smtClean="0"/>
              <a:t>7. Памятники архитектуры</a:t>
            </a:r>
          </a:p>
          <a:p>
            <a:r>
              <a:rPr lang="en-US" dirty="0" smtClean="0"/>
              <a:t>III.</a:t>
            </a:r>
            <a:r>
              <a:rPr lang="ru-RU" dirty="0" smtClean="0"/>
              <a:t>Заключение</a:t>
            </a:r>
          </a:p>
          <a:p>
            <a:r>
              <a:rPr lang="en-US" dirty="0" smtClean="0"/>
              <a:t>IV. </a:t>
            </a:r>
            <a:r>
              <a:rPr lang="ru-RU" dirty="0" smtClean="0"/>
              <a:t>Литература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Население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928802"/>
            <a:ext cx="694833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Памятники архитектуры и градостроительства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953103"/>
            <a:ext cx="6643702" cy="4383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928802"/>
            <a:ext cx="3805754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Заключение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Мы с вами убедились, что Нижегородская область является развитым экономическим районом. Здесь много различных ценностей. Нижегородская область очень привлекательная как для российских, так и для зарубежных инвесторов. На сегодняшний день Нижегородская область установила и успешно поддерживает торговые связи со 115 странами мира.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836712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Список литературы</a:t>
            </a:r>
            <a:br>
              <a:rPr lang="ru-RU" sz="5400" dirty="0" smtClean="0">
                <a:solidFill>
                  <a:schemeClr val="tx1"/>
                </a:solidFill>
              </a:rPr>
            </a:br>
            <a:r>
              <a:rPr lang="ru-RU" sz="5400" dirty="0" smtClean="0">
                <a:solidFill>
                  <a:schemeClr val="tx1"/>
                </a:solidFill>
              </a:rPr>
              <a:t/>
            </a:r>
            <a:br>
              <a:rPr lang="ru-RU" sz="5400" dirty="0" smtClean="0">
                <a:solidFill>
                  <a:schemeClr val="tx1"/>
                </a:solidFill>
              </a:rPr>
            </a:br>
            <a:r>
              <a:rPr lang="ru-RU" sz="2000" dirty="0" smtClean="0"/>
              <a:t> </a:t>
            </a:r>
            <a:br>
              <a:rPr lang="ru-RU" sz="2000" dirty="0" smtClean="0"/>
            </a:b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39552" y="1988840"/>
            <a:ext cx="7854696" cy="1752600"/>
          </a:xfrm>
        </p:spPr>
        <p:txBody>
          <a:bodyPr>
            <a:normAutofit fontScale="25000" lnSpcReduction="20000"/>
          </a:bodyPr>
          <a:lstStyle/>
          <a:p>
            <a:pPr lvl="0" algn="l"/>
            <a:r>
              <a:rPr lang="ru-RU" sz="6400" dirty="0" smtClean="0"/>
              <a:t>1.Заповедные </a:t>
            </a:r>
            <a:r>
              <a:rPr lang="ru-RU" sz="6400" dirty="0" smtClean="0"/>
              <a:t>места Нижегородской области. / </a:t>
            </a:r>
            <a:r>
              <a:rPr lang="ru-RU" sz="6400" dirty="0" err="1" smtClean="0"/>
              <a:t>Баканина</a:t>
            </a:r>
            <a:r>
              <a:rPr lang="ru-RU" sz="6400" dirty="0" smtClean="0"/>
              <a:t> Ф.М., Лукина Е.В., </a:t>
            </a:r>
            <a:r>
              <a:rPr lang="ru-RU" sz="6400" dirty="0" smtClean="0"/>
              <a:t>2.Насонова </a:t>
            </a:r>
            <a:r>
              <a:rPr lang="ru-RU" sz="6400" dirty="0" smtClean="0"/>
              <a:t>Н.И., </a:t>
            </a:r>
            <a:r>
              <a:rPr lang="ru-RU" sz="6400" dirty="0" err="1" smtClean="0"/>
              <a:t>Селивановская</a:t>
            </a:r>
            <a:r>
              <a:rPr lang="ru-RU" sz="6400" dirty="0" smtClean="0"/>
              <a:t> Т.П., Смирнова А.Д. - Н. Новгород: Волго-Вятское кн. </a:t>
            </a:r>
            <a:r>
              <a:rPr lang="ru-RU" sz="6400" dirty="0" err="1" smtClean="0"/>
              <a:t>изд.-во</a:t>
            </a:r>
            <a:r>
              <a:rPr lang="ru-RU" sz="6400" dirty="0" smtClean="0"/>
              <a:t>, 1991</a:t>
            </a:r>
          </a:p>
          <a:p>
            <a:pPr lvl="0" algn="l"/>
            <a:r>
              <a:rPr lang="ru-RU" sz="6400" dirty="0" smtClean="0"/>
              <a:t>3.Климат </a:t>
            </a:r>
            <a:r>
              <a:rPr lang="ru-RU" sz="6400" dirty="0" smtClean="0"/>
              <a:t>Нижнего Новгорода. Под. ред. Ц.А. </a:t>
            </a:r>
            <a:r>
              <a:rPr lang="ru-RU" sz="6400" dirty="0" err="1" smtClean="0"/>
              <a:t>Швер</a:t>
            </a:r>
            <a:r>
              <a:rPr lang="ru-RU" sz="6400" dirty="0" smtClean="0"/>
              <a:t>, С.В.Рязановой. - Л.: </a:t>
            </a:r>
            <a:r>
              <a:rPr lang="ru-RU" sz="6400" dirty="0" err="1" smtClean="0"/>
              <a:t>Гидрометеоиздат</a:t>
            </a:r>
            <a:r>
              <a:rPr lang="ru-RU" sz="6400" dirty="0" smtClean="0"/>
              <a:t>, 1991.</a:t>
            </a:r>
          </a:p>
          <a:p>
            <a:pPr lvl="0" algn="l"/>
            <a:r>
              <a:rPr lang="ru-RU" sz="6400" dirty="0" smtClean="0"/>
              <a:t>4.Климат </a:t>
            </a:r>
            <a:r>
              <a:rPr lang="ru-RU" sz="6400" dirty="0" smtClean="0"/>
              <a:t>Нижнего Новгорода. Под. ред. Ц.А. </a:t>
            </a:r>
            <a:r>
              <a:rPr lang="ru-RU" sz="6400" dirty="0" err="1" smtClean="0"/>
              <a:t>Швер</a:t>
            </a:r>
            <a:r>
              <a:rPr lang="ru-RU" sz="6400" dirty="0" smtClean="0"/>
              <a:t>, С.В.Рязановой. - Л.: </a:t>
            </a:r>
            <a:r>
              <a:rPr lang="ru-RU" sz="6400" dirty="0" err="1" smtClean="0"/>
              <a:t>Гидрометеоиздат</a:t>
            </a:r>
            <a:r>
              <a:rPr lang="ru-RU" sz="6400" dirty="0" smtClean="0"/>
              <a:t>, 1991.</a:t>
            </a:r>
          </a:p>
          <a:p>
            <a:pPr lvl="0" algn="l"/>
            <a:r>
              <a:rPr lang="ru-RU" sz="6400" dirty="0" smtClean="0"/>
              <a:t>5.Климова </a:t>
            </a:r>
            <a:r>
              <a:rPr lang="ru-RU" sz="6400" dirty="0" smtClean="0"/>
              <a:t>Н.Т.Народная вышивка Горьковской </a:t>
            </a:r>
            <a:r>
              <a:rPr lang="ru-RU" sz="6400" dirty="0" err="1" smtClean="0"/>
              <a:t>области:Рассказы</a:t>
            </a:r>
            <a:r>
              <a:rPr lang="ru-RU" sz="6400" dirty="0" smtClean="0"/>
              <a:t> о народном искусстве.- </a:t>
            </a:r>
            <a:r>
              <a:rPr lang="ru-RU" sz="6400" dirty="0" err="1" smtClean="0"/>
              <a:t>Горьгий:Волговятское</a:t>
            </a:r>
            <a:r>
              <a:rPr lang="ru-RU" sz="6400" dirty="0" smtClean="0"/>
              <a:t> книжное издательство,1983.</a:t>
            </a:r>
          </a:p>
          <a:p>
            <a:pPr lvl="0" algn="l"/>
            <a:r>
              <a:rPr lang="ru-RU" sz="6400" dirty="0" smtClean="0"/>
              <a:t>6.Коновалов </a:t>
            </a:r>
            <a:r>
              <a:rPr lang="ru-RU" sz="6400" dirty="0" smtClean="0"/>
              <a:t>А.Е.Городецкая </a:t>
            </a:r>
            <a:r>
              <a:rPr lang="ru-RU" sz="6400" dirty="0" err="1" smtClean="0"/>
              <a:t>роспись::Рассказы</a:t>
            </a:r>
            <a:r>
              <a:rPr lang="ru-RU" sz="6400" dirty="0" smtClean="0"/>
              <a:t> о народном искусстве.- </a:t>
            </a:r>
            <a:r>
              <a:rPr lang="ru-RU" sz="6400" dirty="0" err="1" smtClean="0"/>
              <a:t>Горь</a:t>
            </a:r>
            <a:r>
              <a:rPr lang="ru-RU" sz="6400" dirty="0" err="1" smtClean="0"/>
              <a:t>к</a:t>
            </a:r>
            <a:r>
              <a:rPr lang="ru-RU" sz="6400" dirty="0" err="1" smtClean="0"/>
              <a:t>ий:Волговятское</a:t>
            </a:r>
            <a:r>
              <a:rPr lang="ru-RU" sz="6400" dirty="0" smtClean="0"/>
              <a:t> </a:t>
            </a:r>
            <a:r>
              <a:rPr lang="ru-RU" sz="6400" dirty="0" smtClean="0"/>
              <a:t>книжное издательство,1988.</a:t>
            </a:r>
          </a:p>
          <a:p>
            <a:pPr lvl="0" algn="l"/>
            <a:r>
              <a:rPr lang="ru-RU" sz="6400" dirty="0" smtClean="0"/>
              <a:t>7.Народные </a:t>
            </a:r>
            <a:r>
              <a:rPr lang="ru-RU" sz="6400" dirty="0" smtClean="0"/>
              <a:t>промыслы Горьковской </a:t>
            </a:r>
            <a:r>
              <a:rPr lang="ru-RU" sz="6400" dirty="0" err="1" smtClean="0"/>
              <a:t>области:Адьбом</a:t>
            </a:r>
            <a:r>
              <a:rPr lang="ru-RU" sz="6400" dirty="0" smtClean="0"/>
              <a:t>[Сост.Широков Б.П.]. - </a:t>
            </a:r>
            <a:r>
              <a:rPr lang="ru-RU" sz="6400" dirty="0" err="1" smtClean="0"/>
              <a:t>Горький:Волговятское</a:t>
            </a:r>
            <a:r>
              <a:rPr lang="ru-RU" sz="6400" dirty="0" smtClean="0"/>
              <a:t> </a:t>
            </a:r>
            <a:r>
              <a:rPr lang="ru-RU" sz="6400" dirty="0" smtClean="0"/>
              <a:t>книжное издательство,1986.</a:t>
            </a:r>
          </a:p>
          <a:p>
            <a:pPr lvl="0" algn="l"/>
            <a:r>
              <a:rPr lang="ru-RU" sz="6400" dirty="0" smtClean="0"/>
              <a:t>8.Нижегородский </a:t>
            </a:r>
            <a:r>
              <a:rPr lang="ru-RU" sz="6400" dirty="0" smtClean="0"/>
              <a:t>краеведческий сборник. Т.1. Н.Новгород: НООНО "Кабинет методов краеведческой работы и развития Нижегородской агломерации", 2005</a:t>
            </a:r>
          </a:p>
          <a:p>
            <a:pPr lvl="0" algn="l"/>
            <a:r>
              <a:rPr lang="ru-RU" sz="6400" dirty="0" smtClean="0"/>
              <a:t>9.Природа </a:t>
            </a:r>
            <a:r>
              <a:rPr lang="ru-RU" sz="6400" dirty="0" smtClean="0"/>
              <a:t>Горьковской области. - Горький, Волго-Вятское кн. изд-во, 1974</a:t>
            </a:r>
          </a:p>
          <a:p>
            <a:pPr lvl="0" algn="l"/>
            <a:r>
              <a:rPr lang="ru-RU" sz="6400" dirty="0" smtClean="0"/>
              <a:t>10.Природа </a:t>
            </a:r>
            <a:r>
              <a:rPr lang="ru-RU" sz="6400" dirty="0" smtClean="0"/>
              <a:t>Поволжья. </a:t>
            </a:r>
            <a:r>
              <a:rPr lang="ru-RU" sz="6400" dirty="0" err="1" smtClean="0"/>
              <a:t>Межвузов</a:t>
            </a:r>
            <a:r>
              <a:rPr lang="ru-RU" sz="6400" dirty="0" smtClean="0"/>
              <a:t>. сб. </a:t>
            </a:r>
            <a:r>
              <a:rPr lang="ru-RU" sz="6400" dirty="0" err="1" smtClean="0"/>
              <a:t>науч</a:t>
            </a:r>
            <a:r>
              <a:rPr lang="ru-RU" sz="6400" dirty="0" smtClean="0"/>
              <a:t>. трудов. - Н.Новгород: НГПУ, 1997</a:t>
            </a:r>
          </a:p>
          <a:p>
            <a:pPr lvl="0" algn="l"/>
            <a:r>
              <a:rPr lang="ru-RU" sz="6400" dirty="0" smtClean="0"/>
              <a:t>11.Природные </a:t>
            </a:r>
            <a:r>
              <a:rPr lang="ru-RU" sz="6400" dirty="0" smtClean="0"/>
              <a:t>ресурсы и природопользование Волго-Вятского региона. </a:t>
            </a:r>
            <a:r>
              <a:rPr lang="ru-RU" sz="6400" dirty="0" err="1" smtClean="0"/>
              <a:t>Межвуз</a:t>
            </a:r>
            <a:r>
              <a:rPr lang="ru-RU" sz="6400" dirty="0" smtClean="0"/>
              <a:t>. сб. </a:t>
            </a:r>
            <a:r>
              <a:rPr lang="ru-RU" sz="6400" dirty="0" err="1" smtClean="0"/>
              <a:t>науч</a:t>
            </a:r>
            <a:r>
              <a:rPr lang="ru-RU" sz="6400" dirty="0" smtClean="0"/>
              <a:t>. трудов. - Горький, ГГПИ им. М.Горького, 1983</a:t>
            </a:r>
          </a:p>
          <a:p>
            <a:pPr algn="l"/>
            <a:r>
              <a:rPr lang="ru-RU" dirty="0" smtClean="0"/>
              <a:t> 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Актуальность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4389120"/>
          </a:xfrm>
        </p:spPr>
        <p:txBody>
          <a:bodyPr>
            <a:normAutofit/>
          </a:bodyPr>
          <a:lstStyle/>
          <a:p>
            <a:r>
              <a:rPr lang="ru-RU" dirty="0" smtClean="0"/>
              <a:t>Нижегородская область – одна из самых больших в Европейской части Российской Федерации. Я очень рада, что мне выпала возможность – написать реферат о нижегородской области. В своей работе я рассматривала положение нашей области, ее экономику, животный мир и многое другое. Нижегородская область стремительно развивается. Наше производство процветает.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Климат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5" name="Picture 4" descr="1293757917_152472298_1---3-3-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648" y="2357430"/>
            <a:ext cx="4393152" cy="3294864"/>
          </a:xfrm>
          <a:prstGeom prst="rect">
            <a:avLst/>
          </a:prstGeom>
          <a:noFill/>
        </p:spPr>
      </p:pic>
      <p:pic>
        <p:nvPicPr>
          <p:cNvPr id="6" name="Picture 4" descr="elo-0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57430"/>
            <a:ext cx="4393152" cy="329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4168" y="1751856"/>
            <a:ext cx="3599832" cy="510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Полезные ископаемые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4" descr="16455727100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785926"/>
            <a:ext cx="2732889" cy="2732889"/>
          </a:xfrm>
          <a:prstGeom prst="rect">
            <a:avLst/>
          </a:prstGeom>
          <a:noFill/>
        </p:spPr>
      </p:pic>
      <p:pic>
        <p:nvPicPr>
          <p:cNvPr id="6" name="Picture 5" descr="1209152710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429000"/>
            <a:ext cx="2714643" cy="3057106"/>
          </a:xfrm>
          <a:prstGeom prst="rect">
            <a:avLst/>
          </a:prstGeom>
          <a:noFill/>
        </p:spPr>
      </p:pic>
      <p:pic>
        <p:nvPicPr>
          <p:cNvPr id="7" name="Picture 4" descr="111935271009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2071678"/>
            <a:ext cx="3929090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Растительность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5" name="Picture 5" descr="540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3050"/>
            <a:ext cx="5669980" cy="3874701"/>
          </a:xfrm>
          <a:prstGeom prst="rect">
            <a:avLst/>
          </a:prstGeom>
          <a:noFill/>
        </p:spPr>
      </p:pic>
      <p:pic>
        <p:nvPicPr>
          <p:cNvPr id="6" name="Picture 4" descr="0_415bc_6257e7c3_XL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429000"/>
            <a:ext cx="5257808" cy="3143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Животный мир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5" name="Picture 4" descr="fox63_1600x120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556792"/>
            <a:ext cx="4603885" cy="3372406"/>
          </a:xfrm>
          <a:prstGeom prst="rect">
            <a:avLst/>
          </a:prstGeom>
          <a:noFill/>
        </p:spPr>
      </p:pic>
      <p:pic>
        <p:nvPicPr>
          <p:cNvPr id="7" name="Picture 5" descr="kerzhenskiy_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571612"/>
            <a:ext cx="4572000" cy="3328452"/>
          </a:xfrm>
          <a:prstGeom prst="rect">
            <a:avLst/>
          </a:prstGeom>
          <a:noFill/>
        </p:spPr>
      </p:pic>
      <p:pic>
        <p:nvPicPr>
          <p:cNvPr id="8" name="Picture 4" descr="слето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3791830"/>
            <a:ext cx="3741739" cy="3066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5044361" cy="3571815"/>
          </a:xfrm>
          <a:prstGeom prst="rect">
            <a:avLst/>
          </a:prstGeom>
          <a:noFill/>
        </p:spPr>
      </p:pic>
      <p:pic>
        <p:nvPicPr>
          <p:cNvPr id="3" name="Picture 5" descr="post-2-131211717427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7" y="764704"/>
            <a:ext cx="4788023" cy="3591017"/>
          </a:xfrm>
          <a:prstGeom prst="rect">
            <a:avLst/>
          </a:prstGeom>
          <a:noFill/>
        </p:spPr>
      </p:pic>
      <p:pic>
        <p:nvPicPr>
          <p:cNvPr id="4" name="Picture 7" descr="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2708920"/>
            <a:ext cx="4994525" cy="351757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0"/>
            <a:ext cx="8161784" cy="692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Керженский заповедник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149</TotalTime>
  <Words>429</Words>
  <Application>Microsoft Office PowerPoint</Application>
  <PresentationFormat>Экран (4:3)</PresentationFormat>
  <Paragraphs>71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Слайд 1</vt:lpstr>
      <vt:lpstr>Содержание работы</vt:lpstr>
      <vt:lpstr>Актуальность</vt:lpstr>
      <vt:lpstr>Климат</vt:lpstr>
      <vt:lpstr>Слайд 5</vt:lpstr>
      <vt:lpstr>Полезные ископаемые</vt:lpstr>
      <vt:lpstr>Растительность</vt:lpstr>
      <vt:lpstr>Животный мир</vt:lpstr>
      <vt:lpstr>Керженский заповедник</vt:lpstr>
      <vt:lpstr>Ичалковский бор</vt:lpstr>
      <vt:lpstr>Музей-заповедник Михайловское</vt:lpstr>
      <vt:lpstr>Народные промыслы</vt:lpstr>
      <vt:lpstr>Семеновский сувенир</vt:lpstr>
      <vt:lpstr>Полх-майданский сувенир</vt:lpstr>
      <vt:lpstr>Городецкая роспись</vt:lpstr>
      <vt:lpstr>Художественные изделия из ткани</vt:lpstr>
      <vt:lpstr>Павловский художественный металл</vt:lpstr>
      <vt:lpstr>Сельское хозяйство</vt:lpstr>
      <vt:lpstr>Транспорт</vt:lpstr>
      <vt:lpstr>Население</vt:lpstr>
      <vt:lpstr>Памятники архитектуры и градостроительства</vt:lpstr>
      <vt:lpstr>Заключение</vt:lpstr>
      <vt:lpstr>Список литературы   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Морозов</dc:creator>
  <cp:lastModifiedBy>FuckYouBill</cp:lastModifiedBy>
  <cp:revision>20</cp:revision>
  <dcterms:created xsi:type="dcterms:W3CDTF">2012-03-20T11:20:17Z</dcterms:created>
  <dcterms:modified xsi:type="dcterms:W3CDTF">2012-03-19T06:02:36Z</dcterms:modified>
</cp:coreProperties>
</file>