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19"/>
  </p:handoutMasterIdLst>
  <p:sldIdLst>
    <p:sldId id="257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3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12.11.2023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" y="5665863"/>
            <a:ext cx="1064389" cy="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7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88108"/>
            <a:ext cx="1447798" cy="12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89821"/>
          <a:stretch/>
        </p:blipFill>
        <p:spPr bwMode="auto">
          <a:xfrm>
            <a:off x="-12510" y="0"/>
            <a:ext cx="12204510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2" r:id="rId4"/>
    <p:sldLayoutId id="2147483701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Зависимости размещения полезных </a:t>
            </a:r>
            <a:r>
              <a:rPr lang="ru-RU" sz="4400" b="1">
                <a:solidFill>
                  <a:srgbClr val="002060"/>
                </a:solidFill>
              </a:rPr>
              <a:t>ископаемых по </a:t>
            </a:r>
            <a:r>
              <a:rPr lang="ru-RU" sz="4400" b="1" dirty="0">
                <a:solidFill>
                  <a:srgbClr val="002060"/>
                </a:solidFill>
              </a:rPr>
              <a:t>территории </a:t>
            </a:r>
            <a:r>
              <a:rPr lang="ru-RU" sz="4400" b="1" dirty="0" err="1">
                <a:solidFill>
                  <a:srgbClr val="002060"/>
                </a:solidFill>
              </a:rPr>
              <a:t>россии</a:t>
            </a:r>
            <a:r>
              <a:rPr lang="ru-RU" sz="44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590084" y="5240216"/>
            <a:ext cx="3144715" cy="1002324"/>
          </a:xfrm>
        </p:spPr>
        <p:txBody>
          <a:bodyPr>
            <a:normAutofit lnSpcReduction="10000"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СОШ № 45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г. Мурманск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FDB74A-C6F5-4BAD-B2BD-A1F37F6FA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84" y="1614215"/>
            <a:ext cx="10440232" cy="3951317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2EA7BA8-58EF-434B-9F54-7FC91F28B83B}"/>
              </a:ext>
            </a:extLst>
          </p:cNvPr>
          <p:cNvSpPr/>
          <p:nvPr/>
        </p:nvSpPr>
        <p:spPr>
          <a:xfrm>
            <a:off x="958362" y="342900"/>
            <a:ext cx="3209192" cy="70338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Вспомним!</a:t>
            </a:r>
          </a:p>
        </p:txBody>
      </p:sp>
    </p:spTree>
    <p:extLst>
      <p:ext uri="{BB962C8B-B14F-4D97-AF65-F5344CB8AC3E}">
        <p14:creationId xmlns:p14="http://schemas.microsoft.com/office/powerpoint/2010/main" val="3551626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F532C3-4A2E-4465-A7AE-FFEB7C58D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84" y="1113060"/>
            <a:ext cx="10439678" cy="374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67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E89FCA-7D25-4CEF-8AB2-AE79E8731B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84" y="346645"/>
            <a:ext cx="9103681" cy="5588949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161C6C9-F0BA-42BD-8855-FE85D114377F}"/>
              </a:ext>
            </a:extLst>
          </p:cNvPr>
          <p:cNvSpPr/>
          <p:nvPr/>
        </p:nvSpPr>
        <p:spPr>
          <a:xfrm>
            <a:off x="8141677" y="4273061"/>
            <a:ext cx="3429000" cy="150348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Условные знаки полезных ископаемых</a:t>
            </a:r>
          </a:p>
        </p:txBody>
      </p:sp>
    </p:spTree>
    <p:extLst>
      <p:ext uri="{BB962C8B-B14F-4D97-AF65-F5344CB8AC3E}">
        <p14:creationId xmlns:p14="http://schemas.microsoft.com/office/powerpoint/2010/main" val="2310459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ABE7049-DB9D-41F5-B017-70526E84AA99}"/>
              </a:ext>
            </a:extLst>
          </p:cNvPr>
          <p:cNvSpPr/>
          <p:nvPr/>
        </p:nvSpPr>
        <p:spPr>
          <a:xfrm>
            <a:off x="3700096" y="149469"/>
            <a:ext cx="4791808" cy="589085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Выполним задание 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B7AFA0F-2154-468D-99E4-0CD45B933455}"/>
              </a:ext>
            </a:extLst>
          </p:cNvPr>
          <p:cNvSpPr/>
          <p:nvPr/>
        </p:nvSpPr>
        <p:spPr>
          <a:xfrm>
            <a:off x="1002323" y="905607"/>
            <a:ext cx="10313377" cy="1239715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Заполните таблицу.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Используйте: атлас стр. 4-5 и стр. 12, учебник стр. 80-81 (геохронологическая таблица).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E108D1F-596B-47C3-9CD0-A88B60448D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483879"/>
              </p:ext>
            </p:extLst>
          </p:nvPr>
        </p:nvGraphicFramePr>
        <p:xfrm>
          <a:off x="1239714" y="3128757"/>
          <a:ext cx="10075984" cy="125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8996">
                  <a:extLst>
                    <a:ext uri="{9D8B030D-6E8A-4147-A177-3AD203B41FA5}">
                      <a16:colId xmlns:a16="http://schemas.microsoft.com/office/drawing/2014/main" val="2948101945"/>
                    </a:ext>
                  </a:extLst>
                </a:gridCol>
                <a:gridCol w="2518996">
                  <a:extLst>
                    <a:ext uri="{9D8B030D-6E8A-4147-A177-3AD203B41FA5}">
                      <a16:colId xmlns:a16="http://schemas.microsoft.com/office/drawing/2014/main" val="1929441257"/>
                    </a:ext>
                  </a:extLst>
                </a:gridCol>
                <a:gridCol w="2518996">
                  <a:extLst>
                    <a:ext uri="{9D8B030D-6E8A-4147-A177-3AD203B41FA5}">
                      <a16:colId xmlns:a16="http://schemas.microsoft.com/office/drawing/2014/main" val="2979549152"/>
                    </a:ext>
                  </a:extLst>
                </a:gridCol>
                <a:gridCol w="2518996">
                  <a:extLst>
                    <a:ext uri="{9D8B030D-6E8A-4147-A177-3AD203B41FA5}">
                      <a16:colId xmlns:a16="http://schemas.microsoft.com/office/drawing/2014/main" val="1946102272"/>
                    </a:ext>
                  </a:extLst>
                </a:gridCol>
              </a:tblGrid>
              <a:tr h="6198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Тектоническая структура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Форма рельефа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Полезные ископаемые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519523"/>
                  </a:ext>
                </a:extLst>
              </a:tr>
              <a:tr h="6198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44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540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AF8507-1AB8-47C8-B071-3460C7E761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61C5835-0F22-4698-A2FB-07FF0E36EE3F}"/>
              </a:ext>
            </a:extLst>
          </p:cNvPr>
          <p:cNvSpPr/>
          <p:nvPr/>
        </p:nvSpPr>
        <p:spPr>
          <a:xfrm>
            <a:off x="4668717" y="175847"/>
            <a:ext cx="7429500" cy="5978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карты для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799010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473DBB-DAA2-4D28-8A2D-CBF451C143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444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F61BB3-493F-4ECA-A2D3-1642AD0B73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957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Параграф 25 стр. 94 прочитать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7 стр. 97 (письменно)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97119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C51A16B-07A3-4409-A13E-0BCA83E46F5B}"/>
              </a:ext>
            </a:extLst>
          </p:cNvPr>
          <p:cNvSpPr/>
          <p:nvPr/>
        </p:nvSpPr>
        <p:spPr>
          <a:xfrm>
            <a:off x="668215" y="1573823"/>
            <a:ext cx="10849708" cy="371035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Тектоническое строение  территории нашей страны в разные геологические эры.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B615FF-12D7-4164-9DE4-2E69BE6A9B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E9A5F4-902F-4DAF-9656-162950807D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52D4AD-E835-4BE9-A714-C0C74AD8EF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810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92CDF3-B292-485C-B581-FBE4F89DA6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56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D34164-EB4A-4DCD-843F-93CC2A8C49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2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00CA77-2370-41C1-958B-0FFA34F6A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709474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B19D36B-BD6F-4DB9-9BB3-AD6EF46ED1D2}"/>
              </a:ext>
            </a:extLst>
          </p:cNvPr>
          <p:cNvSpPr/>
          <p:nvPr/>
        </p:nvSpPr>
        <p:spPr>
          <a:xfrm>
            <a:off x="518746" y="439615"/>
            <a:ext cx="2971800" cy="6242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Повторим!</a:t>
            </a:r>
          </a:p>
        </p:txBody>
      </p:sp>
    </p:spTree>
    <p:extLst>
      <p:ext uri="{BB962C8B-B14F-4D97-AF65-F5344CB8AC3E}">
        <p14:creationId xmlns:p14="http://schemas.microsoft.com/office/powerpoint/2010/main" val="2679307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0387B4-059E-48B6-8AFD-710299EE3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182" y="1562544"/>
            <a:ext cx="7702480" cy="5295456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E685173-B706-4B2A-9A38-1361DCE1D0F5}"/>
              </a:ext>
            </a:extLst>
          </p:cNvPr>
          <p:cNvSpPr/>
          <p:nvPr/>
        </p:nvSpPr>
        <p:spPr>
          <a:xfrm>
            <a:off x="800101" y="131885"/>
            <a:ext cx="10225454" cy="20222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МИНЕРАЛЬНЫЕ РЕСУРСЫ </a:t>
            </a:r>
            <a:r>
              <a:rPr lang="ru-RU" sz="3200" b="1" dirty="0">
                <a:solidFill>
                  <a:srgbClr val="002060"/>
                </a:solidFill>
              </a:rPr>
              <a:t>– все запасы полезных ископаемых в недрах страны или региона, пригодных для использования в различных отраслях хозяйства в современных условиях и в перспективе.</a:t>
            </a:r>
          </a:p>
        </p:txBody>
      </p:sp>
    </p:spTree>
    <p:extLst>
      <p:ext uri="{BB962C8B-B14F-4D97-AF65-F5344CB8AC3E}">
        <p14:creationId xmlns:p14="http://schemas.microsoft.com/office/powerpoint/2010/main" val="1814026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6135</TotalTime>
  <Words>116</Words>
  <Application>Microsoft Office PowerPoint</Application>
  <PresentationFormat>Широкоэкранный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AGReverance</vt:lpstr>
      <vt:lpstr>Calibri</vt:lpstr>
      <vt:lpstr>Tw Cen MT</vt:lpstr>
      <vt:lpstr>Wingdings 3</vt:lpstr>
      <vt:lpstr>Интеграл</vt:lpstr>
      <vt:lpstr>Зависимости размещения полезных ископаемых по территории россии.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242</cp:revision>
  <dcterms:created xsi:type="dcterms:W3CDTF">2018-02-25T15:29:25Z</dcterms:created>
  <dcterms:modified xsi:type="dcterms:W3CDTF">2023-11-12T16:27:35Z</dcterms:modified>
  <cp:category>География;Страны</cp:category>
</cp:coreProperties>
</file>