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18"/>
  </p:handoutMasterIdLst>
  <p:sldIdLst>
    <p:sldId id="257" r:id="rId2"/>
    <p:sldId id="260" r:id="rId3"/>
    <p:sldId id="265" r:id="rId4"/>
    <p:sldId id="266" r:id="rId5"/>
    <p:sldId id="268" r:id="rId6"/>
    <p:sldId id="269" r:id="rId7"/>
    <p:sldId id="270" r:id="rId8"/>
    <p:sldId id="272" r:id="rId9"/>
    <p:sldId id="273" r:id="rId10"/>
    <p:sldId id="275" r:id="rId11"/>
    <p:sldId id="276" r:id="rId12"/>
    <p:sldId id="278" r:id="rId13"/>
    <p:sldId id="282" r:id="rId14"/>
    <p:sldId id="283" r:id="rId15"/>
    <p:sldId id="279" r:id="rId16"/>
    <p:sldId id="28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>
            <a:off x="0" y="1"/>
            <a:ext cx="12192000" cy="48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07.12.2023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s://us.123rf.com/450wm/andegro4ka/andegro4ka1311/andegro4ka131100030/23865891-pirates-treasure-map-with-spyglass-and-compass-illustration.jpg?ver=6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6593"/>
            <a:ext cx="1331407" cy="133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H="1">
            <a:off x="7742490" y="5080275"/>
            <a:ext cx="4449510" cy="1777725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V="1">
            <a:off x="0" y="0"/>
            <a:ext cx="3674692" cy="1468159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rot="5400000">
            <a:off x="-1426107" y="1426107"/>
            <a:ext cx="4749990" cy="1897776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7oom.ru/powerpoint/fon-dlya-prezentacii-po-geografii-2.jpg?ver=3.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7521"/>
            <a:ext cx="2803021" cy="2110478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rot="5400000">
            <a:off x="-1778670" y="1778670"/>
            <a:ext cx="5924286" cy="2366946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53"/>
          <a:stretch/>
        </p:blipFill>
        <p:spPr bwMode="auto">
          <a:xfrm>
            <a:off x="0" y="5924286"/>
            <a:ext cx="12192001" cy="931492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visualife.newmobapp.com/wp-content/uploads/2014/07/treasure-m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3" y="336984"/>
            <a:ext cx="973668" cy="91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3" y="4995638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50" b="14674"/>
          <a:stretch/>
        </p:blipFill>
        <p:spPr bwMode="auto">
          <a:xfrm flipH="1">
            <a:off x="0" y="6264066"/>
            <a:ext cx="12192000" cy="593933"/>
          </a:xfrm>
          <a:prstGeom prst="round2Same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V="1">
            <a:off x="0" y="0"/>
            <a:ext cx="3674692" cy="1468159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98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>
            <a:off x="0" y="1"/>
            <a:ext cx="12192000" cy="48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53"/>
          <a:stretch/>
        </p:blipFill>
        <p:spPr bwMode="auto">
          <a:xfrm>
            <a:off x="0" y="5924286"/>
            <a:ext cx="12192000" cy="931492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r="1215" b="87486"/>
          <a:stretch/>
        </p:blipFill>
        <p:spPr bwMode="auto">
          <a:xfrm>
            <a:off x="0" y="0"/>
            <a:ext cx="12192000" cy="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2" y="157928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1" r:id="rId4"/>
    <p:sldLayoutId id="2147483702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92368" y="4876801"/>
            <a:ext cx="11699632" cy="1981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Типы воздушных масс на территории </a:t>
            </a:r>
            <a:r>
              <a:rPr lang="ru-RU" sz="4000" b="1" dirty="0" err="1">
                <a:solidFill>
                  <a:schemeClr val="tx2">
                    <a:lumMod val="50000"/>
                  </a:schemeClr>
                </a:solidFill>
              </a:rPr>
              <a:t>россии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. Атмосферные фронты. </a:t>
            </a:r>
            <a:br>
              <a:rPr lang="ru-RU" sz="40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Циклоны и антициклоны.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978AD2-9A0E-4FAB-B1D2-27DFC9887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17" y="122586"/>
            <a:ext cx="9434627" cy="633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5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955EEE1-6B9E-4F8E-8F5E-7640A12E7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13327"/>
              </p:ext>
            </p:extLst>
          </p:nvPr>
        </p:nvGraphicFramePr>
        <p:xfrm>
          <a:off x="145773" y="119269"/>
          <a:ext cx="11900453" cy="6259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8687">
                  <a:extLst>
                    <a:ext uri="{9D8B030D-6E8A-4147-A177-3AD203B41FA5}">
                      <a16:colId xmlns:a16="http://schemas.microsoft.com/office/drawing/2014/main" val="1542768030"/>
                    </a:ext>
                  </a:extLst>
                </a:gridCol>
                <a:gridCol w="3928919">
                  <a:extLst>
                    <a:ext uri="{9D8B030D-6E8A-4147-A177-3AD203B41FA5}">
                      <a16:colId xmlns:a16="http://schemas.microsoft.com/office/drawing/2014/main" val="1336629913"/>
                    </a:ext>
                  </a:extLst>
                </a:gridCol>
                <a:gridCol w="3972847">
                  <a:extLst>
                    <a:ext uri="{9D8B030D-6E8A-4147-A177-3AD203B41FA5}">
                      <a16:colId xmlns:a16="http://schemas.microsoft.com/office/drawing/2014/main" val="839115456"/>
                    </a:ext>
                  </a:extLst>
                </a:gridCol>
              </a:tblGrid>
              <a:tr h="718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Вопросы для сравнения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Циклон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Антициклон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9522343"/>
                  </a:ext>
                </a:extLst>
              </a:tr>
              <a:tr h="718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1.Определение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с.63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с.105 – синий уч.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8492479"/>
                  </a:ext>
                </a:extLst>
              </a:tr>
              <a:tr h="718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2.Атмосферное давление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6090222"/>
                  </a:ext>
                </a:extLst>
              </a:tr>
              <a:tr h="718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3.Размеры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2227103"/>
                  </a:ext>
                </a:extLst>
              </a:tr>
              <a:tr h="718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4.Скорость перемещения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9245135"/>
                  </a:ext>
                </a:extLst>
              </a:tr>
              <a:tr h="1481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5.Место возникновения на территории РФ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0373848"/>
                  </a:ext>
                </a:extLst>
              </a:tr>
              <a:tr h="718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6. Характерная погода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068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37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7A44C9-1BB8-4BB7-9725-C110C8968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88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6CF0BC-A606-498C-8B32-514D10BA5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098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0E0BF2-5B2C-42A5-8655-99B7A86C0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41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0B569A-0BA3-402F-B1E6-F38EEB3E41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94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Параграф 28 прочитать, выучить записи в тетради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</a:t>
            </a:r>
            <a:r>
              <a:rPr lang="ru-RU" dirty="0"/>
              <a:t>ие</a:t>
            </a:r>
          </a:p>
        </p:txBody>
      </p:sp>
    </p:spTree>
    <p:extLst>
      <p:ext uri="{BB962C8B-B14F-4D97-AF65-F5344CB8AC3E}">
        <p14:creationId xmlns:p14="http://schemas.microsoft.com/office/powerpoint/2010/main" val="222770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A004DE-3142-4AA1-92C3-CFBEB400B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152" y="1789044"/>
            <a:ext cx="8087847" cy="5068956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F8415475-D885-427B-AE01-42AA7A184855}"/>
              </a:ext>
            </a:extLst>
          </p:cNvPr>
          <p:cNvSpPr/>
          <p:nvPr/>
        </p:nvSpPr>
        <p:spPr>
          <a:xfrm>
            <a:off x="1" y="0"/>
            <a:ext cx="12191998" cy="1789043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ВОЗДУШНЫЕ МАССЫ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– огромные объемы воздуха в тропосфере, обладающие определенными свойствами (температура, влажность), которые зависят от местности и формирования.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7CCCB52-52C8-4508-AEAF-5B6FD108E94C}"/>
              </a:ext>
            </a:extLst>
          </p:cNvPr>
          <p:cNvSpPr/>
          <p:nvPr/>
        </p:nvSpPr>
        <p:spPr>
          <a:xfrm>
            <a:off x="873113" y="2426678"/>
            <a:ext cx="3270739" cy="100232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воздушных масс</a:t>
            </a:r>
          </a:p>
        </p:txBody>
      </p:sp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E6ED18-0888-4898-9B17-A0EF6034F0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" t="5796" r="22607" b="12658"/>
          <a:stretch/>
        </p:blipFill>
        <p:spPr>
          <a:xfrm>
            <a:off x="523460" y="-8020"/>
            <a:ext cx="11145079" cy="686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B384C5-8712-4440-A16B-3E73BC936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827" y="262388"/>
            <a:ext cx="7643329" cy="5833612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261170A-6899-4F34-87B0-8441B2F2E612}"/>
              </a:ext>
            </a:extLst>
          </p:cNvPr>
          <p:cNvSpPr/>
          <p:nvPr/>
        </p:nvSpPr>
        <p:spPr>
          <a:xfrm>
            <a:off x="0" y="6096000"/>
            <a:ext cx="12192000" cy="78416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ЦИРКУЛЯЦИЯ АТМОСФЕРЫ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38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C6D79D-3093-4C08-9975-803C927F60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602" y="0"/>
            <a:ext cx="7509398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E41BE84-7E9F-464F-A5A5-FD043149262D}"/>
              </a:ext>
            </a:extLst>
          </p:cNvPr>
          <p:cNvSpPr/>
          <p:nvPr/>
        </p:nvSpPr>
        <p:spPr>
          <a:xfrm>
            <a:off x="360485" y="1951892"/>
            <a:ext cx="4141177" cy="193430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Атмосферное давление и ветры</a:t>
            </a:r>
          </a:p>
        </p:txBody>
      </p:sp>
    </p:spTree>
    <p:extLst>
      <p:ext uri="{BB962C8B-B14F-4D97-AF65-F5344CB8AC3E}">
        <p14:creationId xmlns:p14="http://schemas.microsoft.com/office/powerpoint/2010/main" val="59040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40DB92A-A31D-4516-9C7F-9A4EE9F7A9F2}"/>
              </a:ext>
            </a:extLst>
          </p:cNvPr>
          <p:cNvSpPr/>
          <p:nvPr/>
        </p:nvSpPr>
        <p:spPr>
          <a:xfrm>
            <a:off x="835269" y="360485"/>
            <a:ext cx="9697916" cy="154744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АТМОСФЕРНЫЙ ФРОНТ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– переходная зона между воздушными массами, обладающими разными свойствами  (температура, давление, влажность).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CBDFDD8-BF1A-41A4-856F-81AAA7C26F84}"/>
              </a:ext>
            </a:extLst>
          </p:cNvPr>
          <p:cNvSpPr/>
          <p:nvPr/>
        </p:nvSpPr>
        <p:spPr>
          <a:xfrm>
            <a:off x="835269" y="2126974"/>
            <a:ext cx="4518991" cy="473102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ТЕПЛЫЙ ФРОНТ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граница холодной и теплой воздушных масс , где теплый воздух поднимается по краю холодного воздуха.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92CEEDE6-A2CB-4BE1-A9F7-DC02BC4066F4}"/>
              </a:ext>
            </a:extLst>
          </p:cNvPr>
          <p:cNvSpPr/>
          <p:nvPr/>
        </p:nvSpPr>
        <p:spPr>
          <a:xfrm>
            <a:off x="6014195" y="2223052"/>
            <a:ext cx="4518990" cy="4538869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ФРОНТ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граница холодной и теплой воздушных масс, холодный воздух выталкивает теплый наверх, 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гдк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тот охлаждается. </a:t>
            </a:r>
          </a:p>
        </p:txBody>
      </p:sp>
    </p:spTree>
    <p:extLst>
      <p:ext uri="{BB962C8B-B14F-4D97-AF65-F5344CB8AC3E}">
        <p14:creationId xmlns:p14="http://schemas.microsoft.com/office/powerpoint/2010/main" val="2014260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CC5574-DA8B-4CEF-890C-344A6F17D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0675804-D109-4014-A322-EE980972E53D}"/>
              </a:ext>
            </a:extLst>
          </p:cNvPr>
          <p:cNvSpPr/>
          <p:nvPr/>
        </p:nvSpPr>
        <p:spPr>
          <a:xfrm>
            <a:off x="8168309" y="175591"/>
            <a:ext cx="3490546" cy="4835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Теплый фронт</a:t>
            </a:r>
          </a:p>
        </p:txBody>
      </p:sp>
    </p:spTree>
    <p:extLst>
      <p:ext uri="{BB962C8B-B14F-4D97-AF65-F5344CB8AC3E}">
        <p14:creationId xmlns:p14="http://schemas.microsoft.com/office/powerpoint/2010/main" val="3814033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4F987D-BA71-41DB-B816-58A7A4CCD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2248EFD-EADB-432F-BD46-1D55F9174EC0}"/>
              </a:ext>
            </a:extLst>
          </p:cNvPr>
          <p:cNvSpPr/>
          <p:nvPr/>
        </p:nvSpPr>
        <p:spPr>
          <a:xfrm>
            <a:off x="8132885" y="211015"/>
            <a:ext cx="3780692" cy="5099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фронт</a:t>
            </a:r>
          </a:p>
        </p:txBody>
      </p:sp>
    </p:spTree>
    <p:extLst>
      <p:ext uri="{BB962C8B-B14F-4D97-AF65-F5344CB8AC3E}">
        <p14:creationId xmlns:p14="http://schemas.microsoft.com/office/powerpoint/2010/main" val="49721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4BFB27-61C6-44B6-AE6F-E4525DE50F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4354"/>
            <a:ext cx="12192000" cy="542702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F63B0CC-5D45-4AB6-AA3A-3530331B52AE}"/>
              </a:ext>
            </a:extLst>
          </p:cNvPr>
          <p:cNvSpPr/>
          <p:nvPr/>
        </p:nvSpPr>
        <p:spPr>
          <a:xfrm>
            <a:off x="-106017" y="0"/>
            <a:ext cx="12298017" cy="14243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КЛИМАТИЧЕСКИЕ ФРОНТЫ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– зоны, отражающие среднее многолетнее положение атмосферных фронтов между основными типами воздушных масс.</a:t>
            </a:r>
          </a:p>
        </p:txBody>
      </p:sp>
    </p:spTree>
    <p:extLst>
      <p:ext uri="{BB962C8B-B14F-4D97-AF65-F5344CB8AC3E}">
        <p14:creationId xmlns:p14="http://schemas.microsoft.com/office/powerpoint/2010/main" val="1097068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6130</TotalTime>
  <Words>189</Words>
  <Application>Microsoft Office PowerPoint</Application>
  <PresentationFormat>Широкоэкранный</PresentationFormat>
  <Paragraphs>34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AGReverance</vt:lpstr>
      <vt:lpstr>Calibri</vt:lpstr>
      <vt:lpstr>Tw Cen MT</vt:lpstr>
      <vt:lpstr>Wingdings 3</vt:lpstr>
      <vt:lpstr>Интеграл</vt:lpstr>
      <vt:lpstr>Типы воздушных масс на территории россии. Атмосферные фронты.  Циклоны и антициклоны.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samsung</cp:lastModifiedBy>
  <cp:revision>230</cp:revision>
  <dcterms:created xsi:type="dcterms:W3CDTF">2018-02-25T15:29:25Z</dcterms:created>
  <dcterms:modified xsi:type="dcterms:W3CDTF">2023-12-07T14:07:24Z</dcterms:modified>
  <cp:category>География;Страны</cp:category>
</cp:coreProperties>
</file>