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0" r:id="rId4"/>
    <p:sldId id="268" r:id="rId5"/>
    <p:sldId id="287" r:id="rId6"/>
    <p:sldId id="260" r:id="rId7"/>
    <p:sldId id="291" r:id="rId8"/>
    <p:sldId id="288" r:id="rId9"/>
    <p:sldId id="281" r:id="rId10"/>
    <p:sldId id="294" r:id="rId11"/>
    <p:sldId id="262" r:id="rId12"/>
    <p:sldId id="307" r:id="rId13"/>
    <p:sldId id="303" r:id="rId14"/>
    <p:sldId id="259" r:id="rId15"/>
    <p:sldId id="296" r:id="rId16"/>
    <p:sldId id="280" r:id="rId17"/>
    <p:sldId id="279" r:id="rId18"/>
    <p:sldId id="267" r:id="rId19"/>
    <p:sldId id="295" r:id="rId20"/>
    <p:sldId id="305" r:id="rId21"/>
    <p:sldId id="261" r:id="rId22"/>
    <p:sldId id="300" r:id="rId23"/>
    <p:sldId id="264" r:id="rId24"/>
    <p:sldId id="306" r:id="rId25"/>
    <p:sldId id="263" r:id="rId26"/>
    <p:sldId id="286" r:id="rId27"/>
    <p:sldId id="269" r:id="rId28"/>
    <p:sldId id="282" r:id="rId29"/>
    <p:sldId id="298" r:id="rId30"/>
    <p:sldId id="289" r:id="rId31"/>
    <p:sldId id="277" r:id="rId32"/>
    <p:sldId id="297" r:id="rId33"/>
    <p:sldId id="265" r:id="rId34"/>
    <p:sldId id="270" r:id="rId35"/>
    <p:sldId id="266" r:id="rId36"/>
    <p:sldId id="273" r:id="rId37"/>
    <p:sldId id="285" r:id="rId38"/>
    <p:sldId id="284" r:id="rId39"/>
    <p:sldId id="276" r:id="rId40"/>
    <p:sldId id="272" r:id="rId41"/>
    <p:sldId id="275" r:id="rId42"/>
    <p:sldId id="274" r:id="rId43"/>
    <p:sldId id="271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3" autoAdjust="0"/>
    <p:restoredTop sz="94624" autoAdjust="0"/>
  </p:normalViewPr>
  <p:slideViewPr>
    <p:cSldViewPr>
      <p:cViewPr varScale="1">
        <p:scale>
          <a:sx n="45" d="100"/>
          <a:sy n="45" d="100"/>
        </p:scale>
        <p:origin x="-5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D8850-9A04-4BEE-96B9-606BBDD4B46A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F0190-31BB-4B08-B7B9-817C7C0318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78581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/>
              <a:t/>
            </a:r>
            <a:br>
              <a:rPr lang="ru-RU" sz="5300" dirty="0"/>
            </a:br>
            <a:r>
              <a:rPr lang="ru-RU" sz="5300" dirty="0" smtClean="0"/>
              <a:t>Типы берегов</a:t>
            </a:r>
            <a:endParaRPr lang="ru-RU" sz="53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</a:t>
            </a:r>
            <a:r>
              <a:rPr lang="ru-RU" dirty="0" smtClean="0"/>
              <a:t>ккумулятивный тип берега. Коса.</a:t>
            </a:r>
            <a:endParaRPr lang="ru-RU" dirty="0"/>
          </a:p>
        </p:txBody>
      </p:sp>
      <p:pic>
        <p:nvPicPr>
          <p:cNvPr id="6" name="Содержимое 5" descr="show_region_image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1428736"/>
            <a:ext cx="8143932" cy="500066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Низкий выровненный аккумулятивный тип берега</a:t>
            </a:r>
            <a:endParaRPr lang="ru-RU" dirty="0"/>
          </a:p>
        </p:txBody>
      </p:sp>
      <p:pic>
        <p:nvPicPr>
          <p:cNvPr id="2050" name="Picture 2" descr="C:\Documents and Settings\UserXP\Мои документы\Мои рисунки\берега\Polder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7929618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71504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Абразионные берега там, где берег крутой.  Аккумулятивные берега в целом характерны для низких побережий. Со временем абразия прекращается. Вырабатывается профиль равновесия, то есть происходит </a:t>
            </a:r>
            <a:r>
              <a:rPr lang="ru-RU" dirty="0" err="1" smtClean="0">
                <a:solidFill>
                  <a:schemeClr val="tx1"/>
                </a:solidFill>
              </a:rPr>
              <a:t>выполаживание</a:t>
            </a:r>
            <a:r>
              <a:rPr lang="ru-RU" dirty="0" smtClean="0">
                <a:solidFill>
                  <a:schemeClr val="tx1"/>
                </a:solidFill>
              </a:rPr>
              <a:t> береговой зоны (полосы)   за счёт абразии и накопления аккумулятивных отложений на дне. В формировании берегов помимо ветровых волн большая роль принадлежит обвалам, осыпям, рекам, приливам, организмам.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229600" cy="535785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Приливы на низких берегах формируют 1. </a:t>
            </a:r>
            <a:r>
              <a:rPr lang="ru-RU" sz="3600" b="1" dirty="0" err="1" smtClean="0">
                <a:solidFill>
                  <a:srgbClr val="FF0000"/>
                </a:solidFill>
              </a:rPr>
              <a:t>осушной</a:t>
            </a:r>
            <a:r>
              <a:rPr lang="ru-RU" sz="3600" b="1" dirty="0" smtClean="0">
                <a:solidFill>
                  <a:srgbClr val="FF0000"/>
                </a:solidFill>
              </a:rPr>
              <a:t> берег</a:t>
            </a:r>
            <a:r>
              <a:rPr lang="ru-RU" sz="3600" b="1" dirty="0" smtClean="0"/>
              <a:t>. </a:t>
            </a:r>
            <a:r>
              <a:rPr lang="ru-RU" sz="3600" dirty="0" smtClean="0"/>
              <a:t>Осушка покрыта наносами приливов и растёт вверх , образуются </a:t>
            </a:r>
            <a:r>
              <a:rPr lang="ru-RU" sz="3600" b="1" dirty="0" smtClean="0">
                <a:solidFill>
                  <a:srgbClr val="FF0000"/>
                </a:solidFill>
              </a:rPr>
              <a:t>польдеры</a:t>
            </a:r>
            <a:r>
              <a:rPr lang="ru-RU" sz="3600" dirty="0" smtClean="0"/>
              <a:t>, которые заливаются только в сизигийные приливы. Польдеры отделяют дамбой от моря. Она спасает от наводнения Нидерланды.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Польдеры.</a:t>
            </a:r>
            <a:endParaRPr lang="ru-RU" dirty="0"/>
          </a:p>
        </p:txBody>
      </p:sp>
      <p:pic>
        <p:nvPicPr>
          <p:cNvPr id="1026" name="Picture 2" descr="C:\Documents and Settings\UserXP\Мои документы\Мои рисунки\берега\s72247738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286808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ЭСТУАРИИ – расширенное приливами устье реки</a:t>
            </a:r>
            <a:endParaRPr lang="ru-RU" dirty="0"/>
          </a:p>
        </p:txBody>
      </p:sp>
      <p:pic>
        <p:nvPicPr>
          <p:cNvPr id="4" name="Содержимое 3" descr="map[1]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357298"/>
            <a:ext cx="8358246" cy="500066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Эстуарий</a:t>
            </a:r>
            <a:endParaRPr lang="ru-RU" dirty="0"/>
          </a:p>
        </p:txBody>
      </p:sp>
      <p:pic>
        <p:nvPicPr>
          <p:cNvPr id="4" name="Содержимое 3" descr="estuary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8524908" cy="500066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Эстуарий во время отлива</a:t>
            </a:r>
            <a:endParaRPr lang="ru-RU" dirty="0"/>
          </a:p>
        </p:txBody>
      </p:sp>
      <p:pic>
        <p:nvPicPr>
          <p:cNvPr id="4" name="Содержимое 3" descr="estuary[2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8286808" cy="507209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ЭСТУАРИИ</a:t>
            </a:r>
            <a:endParaRPr lang="ru-RU" dirty="0"/>
          </a:p>
        </p:txBody>
      </p:sp>
      <p:pic>
        <p:nvPicPr>
          <p:cNvPr id="4" name="Содержимое 3" descr="3_8[1]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428736"/>
            <a:ext cx="6643734" cy="514353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Эстуарий Ла-Платы</a:t>
            </a:r>
            <a:endParaRPr lang="ru-RU" dirty="0"/>
          </a:p>
        </p:txBody>
      </p:sp>
      <p:pic>
        <p:nvPicPr>
          <p:cNvPr id="4" name="Содержимое 3" descr="River_Plate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142984"/>
            <a:ext cx="8358246" cy="528641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Абразионный тип берега  формируется результате разрушения  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x_0cd2bed1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785902"/>
            <a:ext cx="8286808" cy="5072098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ru-RU" dirty="0" smtClean="0"/>
              <a:t>3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sz="3600" dirty="0" err="1" smtClean="0">
                <a:solidFill>
                  <a:srgbClr val="FF0000"/>
                </a:solidFill>
              </a:rPr>
              <a:t>Потамогенные</a:t>
            </a:r>
            <a:r>
              <a:rPr lang="ru-RU" sz="3600" dirty="0" smtClean="0">
                <a:solidFill>
                  <a:srgbClr val="FF0000"/>
                </a:solidFill>
              </a:rPr>
              <a:t> берега  </a:t>
            </a:r>
            <a:r>
              <a:rPr lang="ru-RU" sz="3600" dirty="0" smtClean="0"/>
              <a:t>характеризуются большим участием рек в выносе материала в береговую зону. Берега сложены аллювием. Низменные, ровные, прорезанные </a:t>
            </a:r>
            <a:r>
              <a:rPr lang="ru-RU" sz="3600" dirty="0" err="1" smtClean="0"/>
              <a:t>многочислеными</a:t>
            </a:r>
            <a:r>
              <a:rPr lang="ru-RU" sz="3600" dirty="0" smtClean="0"/>
              <a:t> руслами. Дельтовые берега – разновидность </a:t>
            </a:r>
            <a:r>
              <a:rPr lang="ru-RU" sz="3600" dirty="0" err="1" smtClean="0"/>
              <a:t>потамогенных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Дельтовые берега. Формируются низкие равнины.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86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8429684" cy="464347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4. В послеледниковое время произошло наступление моря (послеледниковая </a:t>
            </a:r>
            <a:r>
              <a:rPr lang="ru-RU" sz="3600" dirty="0" err="1" smtClean="0"/>
              <a:t>ингрессия</a:t>
            </a:r>
            <a:r>
              <a:rPr lang="ru-RU" sz="3600" dirty="0" smtClean="0"/>
              <a:t>). Сформировался </a:t>
            </a:r>
            <a:r>
              <a:rPr lang="ru-RU" sz="3600" dirty="0" err="1" smtClean="0">
                <a:solidFill>
                  <a:srgbClr val="FF0000"/>
                </a:solidFill>
              </a:rPr>
              <a:t>ингресионный</a:t>
            </a:r>
            <a:r>
              <a:rPr lang="ru-RU" sz="3600" dirty="0" smtClean="0">
                <a:solidFill>
                  <a:srgbClr val="FF0000"/>
                </a:solidFill>
              </a:rPr>
              <a:t> тип </a:t>
            </a:r>
            <a:r>
              <a:rPr lang="ru-RU" sz="3600" dirty="0" smtClean="0"/>
              <a:t>берега – проникновение моря в долины рек, в понижения прибрежной суши.</a:t>
            </a:r>
          </a:p>
          <a:p>
            <a:r>
              <a:rPr lang="ru-RU" sz="3600" dirty="0" smtClean="0"/>
              <a:t>К ним относятся  </a:t>
            </a:r>
            <a:r>
              <a:rPr lang="ru-RU" sz="3600" dirty="0" err="1" smtClean="0">
                <a:solidFill>
                  <a:srgbClr val="FF0000"/>
                </a:solidFill>
              </a:rPr>
              <a:t>фьордовые</a:t>
            </a:r>
            <a:r>
              <a:rPr lang="ru-RU" sz="3600" dirty="0" smtClean="0">
                <a:solidFill>
                  <a:srgbClr val="FF0000"/>
                </a:solidFill>
              </a:rPr>
              <a:t> , шхерные, </a:t>
            </a:r>
            <a:r>
              <a:rPr lang="ru-RU" sz="3600" dirty="0" err="1" smtClean="0">
                <a:solidFill>
                  <a:srgbClr val="FF0000"/>
                </a:solidFill>
              </a:rPr>
              <a:t>риасовые</a:t>
            </a:r>
            <a:r>
              <a:rPr lang="ru-RU" sz="3600" dirty="0" smtClean="0">
                <a:solidFill>
                  <a:srgbClr val="FF0000"/>
                </a:solidFill>
              </a:rPr>
              <a:t>, далматинского типа, лопастные, лиманные берега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Фьордовый</a:t>
            </a:r>
            <a:r>
              <a:rPr lang="ru-RU" dirty="0" smtClean="0"/>
              <a:t> тип берега</a:t>
            </a:r>
            <a:endParaRPr lang="ru-RU" dirty="0"/>
          </a:p>
        </p:txBody>
      </p:sp>
      <p:pic>
        <p:nvPicPr>
          <p:cNvPr id="4" name="Содержимое 3" descr="149cb6a30ddc80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85860"/>
            <a:ext cx="8001056" cy="5072098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3600" b="1" dirty="0" err="1"/>
              <a:t>Ф</a:t>
            </a:r>
            <a:r>
              <a:rPr lang="ru-RU" sz="3600" b="1" dirty="0" err="1" smtClean="0"/>
              <a:t>ьордовые</a:t>
            </a:r>
            <a:r>
              <a:rPr lang="ru-RU" sz="3600" b="1" dirty="0" smtClean="0"/>
              <a:t> берега – </a:t>
            </a:r>
            <a:r>
              <a:rPr lang="ru-RU" sz="3600" dirty="0" smtClean="0"/>
              <a:t>образуются при затоплении </a:t>
            </a:r>
            <a:r>
              <a:rPr lang="ru-RU" sz="3600" dirty="0" err="1" smtClean="0"/>
              <a:t>троговых</a:t>
            </a:r>
            <a:r>
              <a:rPr lang="ru-RU" sz="3600" dirty="0" smtClean="0"/>
              <a:t> долин горных побережий Норвегии, Гренландии, Канады, Ю. </a:t>
            </a:r>
            <a:r>
              <a:rPr lang="ru-RU" sz="3600" dirty="0" err="1" smtClean="0"/>
              <a:t>оконечностми</a:t>
            </a:r>
            <a:r>
              <a:rPr lang="ru-RU" sz="3600" dirty="0" smtClean="0"/>
              <a:t> Ю. Америки. Самый длинный фьорд -  Магелланов пролив.</a:t>
            </a:r>
            <a:endParaRPr lang="ru-RU" sz="3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Шхерный тип берега </a:t>
            </a:r>
            <a:r>
              <a:rPr lang="ru-RU" sz="4000" dirty="0" smtClean="0"/>
              <a:t>образуется при затоплении  цокольных равнин с «бараньими лбами»</a:t>
            </a:r>
            <a:endParaRPr lang="ru-RU" sz="4000" dirty="0"/>
          </a:p>
        </p:txBody>
      </p:sp>
      <p:pic>
        <p:nvPicPr>
          <p:cNvPr id="4" name="Содержимое 3" descr="277d613eb9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3026"/>
            <a:ext cx="8001056" cy="5214974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Шхерный тип берега</a:t>
            </a:r>
            <a:endParaRPr lang="ru-RU" dirty="0"/>
          </a:p>
        </p:txBody>
      </p:sp>
      <p:pic>
        <p:nvPicPr>
          <p:cNvPr id="4" name="Содержимое 3" descr="Kandalashski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142984"/>
            <a:ext cx="7858180" cy="533877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Шхерный тип берега</a:t>
            </a:r>
            <a:endParaRPr lang="ru-RU" dirty="0"/>
          </a:p>
        </p:txBody>
      </p:sp>
      <p:pic>
        <p:nvPicPr>
          <p:cNvPr id="4" name="Содержимое 3" descr="2a7088d2d225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14422"/>
            <a:ext cx="8429684" cy="5286412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Лопастной тип берега </a:t>
            </a:r>
            <a:r>
              <a:rPr lang="ru-RU" sz="3600" dirty="0" smtClean="0"/>
              <a:t>– при  подтоплении горстов, грабенов, которые превращаются в массивные </a:t>
            </a:r>
            <a:r>
              <a:rPr lang="ru-RU" sz="3600" dirty="0" err="1" smtClean="0"/>
              <a:t>п-ва</a:t>
            </a:r>
            <a:endParaRPr lang="ru-RU" sz="3600" dirty="0"/>
          </a:p>
        </p:txBody>
      </p:sp>
      <p:pic>
        <p:nvPicPr>
          <p:cNvPr id="4" name="Содержимое 3" descr="b0760522bf55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9144000" cy="5357826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Байкал. Коренной берег</a:t>
            </a:r>
            <a:endParaRPr lang="ru-RU" dirty="0"/>
          </a:p>
        </p:txBody>
      </p:sp>
      <p:pic>
        <p:nvPicPr>
          <p:cNvPr id="4" name="Содержимое 3" descr="45e295825adaacd04ac63b7c147_prev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8501121" cy="514353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Отмерший клиф. Волноприбойные ниши.</a:t>
            </a:r>
            <a:endParaRPr lang="ru-RU" dirty="0"/>
          </a:p>
        </p:txBody>
      </p:sp>
      <p:pic>
        <p:nvPicPr>
          <p:cNvPr id="4" name="Содержимое 3" descr="image025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8429684" cy="4929222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Мангровый тип берега</a:t>
            </a:r>
            <a:endParaRPr lang="ru-RU" dirty="0"/>
          </a:p>
        </p:txBody>
      </p:sp>
      <p:pic>
        <p:nvPicPr>
          <p:cNvPr id="4" name="Содержимое 3" descr="mangr5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357298"/>
            <a:ext cx="8429684" cy="4929222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Мангровый тип берега</a:t>
            </a:r>
            <a:endParaRPr lang="ru-RU" dirty="0"/>
          </a:p>
        </p:txBody>
      </p:sp>
      <p:pic>
        <p:nvPicPr>
          <p:cNvPr id="4" name="Содержимое 3" descr="1281222595_mex07-mangrov-zarosli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7786742" cy="5072098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Мангры</a:t>
            </a:r>
            <a:endParaRPr lang="ru-RU" dirty="0"/>
          </a:p>
        </p:txBody>
      </p:sp>
      <p:pic>
        <p:nvPicPr>
          <p:cNvPr id="4" name="Содержимое 3" descr="Mangrove_Island1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8477274" cy="5500702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Мангровые заросли</a:t>
            </a:r>
            <a:endParaRPr lang="ru-RU" dirty="0"/>
          </a:p>
        </p:txBody>
      </p:sp>
      <p:pic>
        <p:nvPicPr>
          <p:cNvPr id="4" name="Содержимое 3" descr="89_original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8358246" cy="5072098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Река среди  мангровых зарослей</a:t>
            </a:r>
            <a:endParaRPr lang="ru-RU" dirty="0"/>
          </a:p>
        </p:txBody>
      </p:sp>
      <p:pic>
        <p:nvPicPr>
          <p:cNvPr id="4" name="Содержимое 3" descr="02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14422"/>
            <a:ext cx="8072494" cy="5143536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Коралловый тип берега. Коралловые рифы, скопление живых и отмерших  кораллов</a:t>
            </a:r>
            <a:endParaRPr lang="ru-RU" sz="3600" dirty="0"/>
          </a:p>
        </p:txBody>
      </p:sp>
      <p:pic>
        <p:nvPicPr>
          <p:cNvPr id="4" name="Содержимое 3" descr="14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428736"/>
            <a:ext cx="8001056" cy="4929222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Коралловый тип берега</a:t>
            </a:r>
            <a:endParaRPr lang="ru-RU" dirty="0"/>
          </a:p>
        </p:txBody>
      </p:sp>
      <p:pic>
        <p:nvPicPr>
          <p:cNvPr id="4" name="Содержимое 3" descr="0_6c0d2_99678e9f_XL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357298"/>
            <a:ext cx="8358246" cy="5072098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Ледяной берег Антарктиды. Шельфовые ледники</a:t>
            </a:r>
            <a:endParaRPr lang="ru-RU" dirty="0"/>
          </a:p>
        </p:txBody>
      </p:sp>
      <p:pic>
        <p:nvPicPr>
          <p:cNvPr id="6" name="Содержимое 5" descr="ice_15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8429684" cy="5143536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Круизный лайнер в плену у берегов Антарктиды</a:t>
            </a:r>
            <a:endParaRPr lang="ru-RU" dirty="0"/>
          </a:p>
        </p:txBody>
      </p:sp>
      <p:pic>
        <p:nvPicPr>
          <p:cNvPr id="4" name="Содержимое 3" descr="img_3664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8429684" cy="5072098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Ледяные берега Антарктиды</a:t>
            </a:r>
            <a:endParaRPr lang="ru-RU" dirty="0"/>
          </a:p>
        </p:txBody>
      </p:sp>
      <p:pic>
        <p:nvPicPr>
          <p:cNvPr id="4" name="Содержимое 3" descr="a0450519b675cf157ed5097b8fe353f6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8072494" cy="514353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Развитие абразионного берега</a:t>
            </a:r>
            <a:endParaRPr lang="ru-RU" dirty="0"/>
          </a:p>
        </p:txBody>
      </p:sp>
      <p:pic>
        <p:nvPicPr>
          <p:cNvPr id="4" name="Содержимое 3" descr="3_1[1]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71612"/>
            <a:ext cx="8215370" cy="4929222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Ледяные берега Антарктиды</a:t>
            </a:r>
            <a:endParaRPr lang="ru-RU" dirty="0"/>
          </a:p>
        </p:txBody>
      </p:sp>
      <p:pic>
        <p:nvPicPr>
          <p:cNvPr id="4" name="Содержимое 3" descr="0_7b6c9_50a36ebe_XL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14422"/>
            <a:ext cx="8286808" cy="5286412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Ледяные берега Антарктиды</a:t>
            </a:r>
            <a:endParaRPr lang="ru-RU" dirty="0"/>
          </a:p>
        </p:txBody>
      </p:sp>
      <p:pic>
        <p:nvPicPr>
          <p:cNvPr id="4" name="Содержимое 3" descr="56662089_aysbergi1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85860"/>
            <a:ext cx="8358245" cy="5214974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Ледяные берега Антарктиды</a:t>
            </a:r>
            <a:endParaRPr lang="ru-RU" dirty="0"/>
          </a:p>
        </p:txBody>
      </p:sp>
      <p:pic>
        <p:nvPicPr>
          <p:cNvPr id="4" name="Содержимое 3" descr="a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428736"/>
            <a:ext cx="8429684" cy="5072098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Ледяные берега Антарктиды</a:t>
            </a:r>
            <a:endParaRPr lang="ru-RU" dirty="0"/>
          </a:p>
        </p:txBody>
      </p:sp>
      <p:pic>
        <p:nvPicPr>
          <p:cNvPr id="4" name="Содержимое 3" descr="0_76d2_819122_XL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142984"/>
            <a:ext cx="8001056" cy="52864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Волноприбойная ниша. Начало.</a:t>
            </a:r>
            <a:endParaRPr lang="ru-RU" dirty="0"/>
          </a:p>
        </p:txBody>
      </p:sp>
      <p:pic>
        <p:nvPicPr>
          <p:cNvPr id="4" name="Содержимое 3" descr="nicha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8001056" cy="500066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Абразионный берег. Бискайский залив </a:t>
            </a:r>
            <a:endParaRPr lang="ru-RU" dirty="0"/>
          </a:p>
        </p:txBody>
      </p:sp>
      <p:pic>
        <p:nvPicPr>
          <p:cNvPr id="6" name="Содержимое 5" descr="4211e820f469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142984"/>
            <a:ext cx="8786842" cy="528641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/>
              <a:t>Абразионный тип берега</a:t>
            </a:r>
            <a:endParaRPr lang="ru-RU" dirty="0"/>
          </a:p>
        </p:txBody>
      </p:sp>
      <p:pic>
        <p:nvPicPr>
          <p:cNvPr id="4" name="Содержимое 3" descr="nz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8215370" cy="488315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Абразионный тип берега</a:t>
            </a:r>
            <a:endParaRPr lang="ru-RU" dirty="0"/>
          </a:p>
        </p:txBody>
      </p:sp>
      <p:pic>
        <p:nvPicPr>
          <p:cNvPr id="4" name="Содержимое 3" descr="fiolent-33-foto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8215370" cy="516890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процессе накопления рыхлого материала формируется  </a:t>
            </a:r>
            <a:r>
              <a:rPr lang="ru-RU" sz="3600" b="1" dirty="0" smtClean="0"/>
              <a:t>аккумулятивный тип берега.</a:t>
            </a:r>
            <a:endParaRPr lang="ru-RU" sz="3600" dirty="0"/>
          </a:p>
        </p:txBody>
      </p:sp>
      <p:pic>
        <p:nvPicPr>
          <p:cNvPr id="4" name="Содержимое 3" descr="bereg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928778"/>
            <a:ext cx="8215370" cy="492922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359</Words>
  <Application>Microsoft Office PowerPoint</Application>
  <PresentationFormat>Экран (4:3)</PresentationFormat>
  <Paragraphs>44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      Типы берегов</vt:lpstr>
      <vt:lpstr>Абразионный тип берега  формируется результате разрушения    </vt:lpstr>
      <vt:lpstr>Отмерший клиф. Волноприбойные ниши.</vt:lpstr>
      <vt:lpstr>Развитие абразионного берега</vt:lpstr>
      <vt:lpstr>Волноприбойная ниша. Начало.</vt:lpstr>
      <vt:lpstr> Абразионный берег. Бискайский залив </vt:lpstr>
      <vt:lpstr>Абразионный тип берега</vt:lpstr>
      <vt:lpstr>Абразионный тип берега</vt:lpstr>
      <vt:lpstr>В процессе накопления рыхлого материала формируется  аккумулятивный тип берега.</vt:lpstr>
      <vt:lpstr>Аккумулятивный тип берега. Коса.</vt:lpstr>
      <vt:lpstr>Низкий выровненный аккумулятивный тип берега</vt:lpstr>
      <vt:lpstr>Слайд 12</vt:lpstr>
      <vt:lpstr>Слайд 13</vt:lpstr>
      <vt:lpstr>Польдеры.</vt:lpstr>
      <vt:lpstr>2. ЭСТУАРИИ – расширенное приливами устье реки</vt:lpstr>
      <vt:lpstr>Эстуарий</vt:lpstr>
      <vt:lpstr>Эстуарий во время отлива</vt:lpstr>
      <vt:lpstr>ЭСТУАРИИ</vt:lpstr>
      <vt:lpstr>Эстуарий Ла-Платы</vt:lpstr>
      <vt:lpstr>Слайд 20</vt:lpstr>
      <vt:lpstr> Дельтовые берега. Формируются низкие равнины. </vt:lpstr>
      <vt:lpstr>Слайд 22</vt:lpstr>
      <vt:lpstr>Фьордовый тип берега</vt:lpstr>
      <vt:lpstr>Слайд 24</vt:lpstr>
      <vt:lpstr> Шхерный тип берега образуется при затоплении  цокольных равнин с «бараньими лбами»</vt:lpstr>
      <vt:lpstr>Шхерный тип берега</vt:lpstr>
      <vt:lpstr>Шхерный тип берега</vt:lpstr>
      <vt:lpstr>Лопастной тип берега – при  подтоплении горстов, грабенов, которые превращаются в массивные п-ва</vt:lpstr>
      <vt:lpstr>Байкал. Коренной берег</vt:lpstr>
      <vt:lpstr>Мангровый тип берега</vt:lpstr>
      <vt:lpstr>Мангровый тип берега</vt:lpstr>
      <vt:lpstr>Мангры</vt:lpstr>
      <vt:lpstr>Мангровые заросли</vt:lpstr>
      <vt:lpstr>Река среди  мангровых зарослей</vt:lpstr>
      <vt:lpstr>Коралловый тип берега. Коралловые рифы, скопление живых и отмерших  кораллов</vt:lpstr>
      <vt:lpstr>Коралловый тип берега</vt:lpstr>
      <vt:lpstr>Ледяной берег Антарктиды. Шельфовые ледники</vt:lpstr>
      <vt:lpstr>Круизный лайнер в плену у берегов Антарктиды</vt:lpstr>
      <vt:lpstr>Ледяные берега Антарктиды</vt:lpstr>
      <vt:lpstr>Ледяные берега Антарктиды</vt:lpstr>
      <vt:lpstr>Ледяные берега Антарктиды</vt:lpstr>
      <vt:lpstr>Ледяные берега Антарктиды</vt:lpstr>
      <vt:lpstr>Ледяные берега Антарктиды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берегов</dc:title>
  <dc:creator>UserXP</dc:creator>
  <cp:lastModifiedBy>UserXP</cp:lastModifiedBy>
  <cp:revision>16</cp:revision>
  <dcterms:created xsi:type="dcterms:W3CDTF">2012-04-10T17:23:53Z</dcterms:created>
  <dcterms:modified xsi:type="dcterms:W3CDTF">2012-04-10T20:04:00Z</dcterms:modified>
</cp:coreProperties>
</file>