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FF0000"/>
    <a:srgbClr val="376092"/>
    <a:srgbClr val="FF0066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89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4531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59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9610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264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934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494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982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654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113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0088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26085-3FEA-4823-B2FD-8CA8892F8C3E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47DF0-AE94-4207-AED6-736CC5B63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5261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litn-andrei.narod.ru/data/p3aa1.html" TargetMode="External"/><Relationship Id="rId2" Type="http://schemas.openxmlformats.org/officeDocument/2006/relationships/hyperlink" Target="http://slonoboss.ucoz.ru/photo/7-0-93-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opertyturkey.ru/expose/villa-olbia-antalya-300.html" TargetMode="External"/><Relationship Id="rId5" Type="http://schemas.openxmlformats.org/officeDocument/2006/relationships/hyperlink" Target="http://school.uni-altai.ru/astro/picture/full/0+1066527263/" TargetMode="External"/><Relationship Id="rId4" Type="http://schemas.openxmlformats.org/officeDocument/2006/relationships/hyperlink" Target="http://mancompany.ru/encyclopedia/tourism/survival_school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2088232"/>
          </a:xfrm>
          <a:solidFill>
            <a:srgbClr val="FFFF00">
              <a:alpha val="20000"/>
            </a:srgbClr>
          </a:solidFill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Стороны горизонта. Ориентирование.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731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764704"/>
            <a:ext cx="7992888" cy="4968552"/>
          </a:xfrm>
          <a:prstGeom prst="roundRect">
            <a:avLst/>
          </a:prstGeom>
          <a:solidFill>
            <a:srgbClr val="FF0000">
              <a:alpha val="4117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Азимут – угол между направлением на север и направлением на какой-то предмет, отсчитываемый от направления на север по часовой стрелке.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066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>
              <a:alpha val="32941"/>
            </a:srgb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азимут 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2255563" y="1735404"/>
            <a:ext cx="4320480" cy="4118036"/>
            <a:chOff x="1691680" y="548680"/>
            <a:chExt cx="5832648" cy="5760640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691680" y="548680"/>
              <a:ext cx="5832648" cy="5760640"/>
              <a:chOff x="1691680" y="548680"/>
              <a:chExt cx="5832648" cy="5760640"/>
            </a:xfrm>
          </p:grpSpPr>
          <p:grpSp>
            <p:nvGrpSpPr>
              <p:cNvPr id="5" name="Группа 4"/>
              <p:cNvGrpSpPr/>
              <p:nvPr/>
            </p:nvGrpSpPr>
            <p:grpSpPr>
              <a:xfrm>
                <a:off x="1691680" y="548680"/>
                <a:ext cx="5832648" cy="5760640"/>
                <a:chOff x="1691680" y="548680"/>
                <a:chExt cx="5832648" cy="5760640"/>
              </a:xfrm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691680" y="548680"/>
                  <a:ext cx="5832648" cy="5760640"/>
                  <a:chOff x="1691680" y="548680"/>
                  <a:chExt cx="5832648" cy="5760640"/>
                </a:xfrm>
              </p:grpSpPr>
              <p:sp>
                <p:nvSpPr>
                  <p:cNvPr id="16" name="Овал 15"/>
                  <p:cNvSpPr/>
                  <p:nvPr/>
                </p:nvSpPr>
                <p:spPr>
                  <a:xfrm>
                    <a:off x="1691680" y="548680"/>
                    <a:ext cx="5832648" cy="5760640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7" name="Овал 16"/>
                  <p:cNvSpPr/>
                  <p:nvPr/>
                </p:nvSpPr>
                <p:spPr>
                  <a:xfrm>
                    <a:off x="2011524" y="796516"/>
                    <a:ext cx="5192960" cy="5264968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8" name="Прямая соединительная линия 17"/>
                  <p:cNvCxnSpPr>
                    <a:stCxn id="16" idx="0"/>
                    <a:endCxn id="16" idx="4"/>
                  </p:cNvCxnSpPr>
                  <p:nvPr/>
                </p:nvCxnSpPr>
                <p:spPr>
                  <a:xfrm>
                    <a:off x="4608004" y="548680"/>
                    <a:ext cx="0" cy="576064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>
                    <a:stCxn id="17" idx="1"/>
                    <a:endCxn id="17" idx="5"/>
                  </p:cNvCxnSpPr>
                  <p:nvPr/>
                </p:nvCxnSpPr>
                <p:spPr>
                  <a:xfrm>
                    <a:off x="2772015" y="1567553"/>
                    <a:ext cx="3671978" cy="3722894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>
                    <a:stCxn id="17" idx="3"/>
                    <a:endCxn id="17" idx="7"/>
                  </p:cNvCxnSpPr>
                  <p:nvPr/>
                </p:nvCxnSpPr>
                <p:spPr>
                  <a:xfrm flipV="1">
                    <a:off x="2772015" y="1567553"/>
                    <a:ext cx="3671978" cy="3722894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" name="Прямая соединительная линия 14"/>
                <p:cNvCxnSpPr>
                  <a:stCxn id="17" idx="2"/>
                </p:cNvCxnSpPr>
                <p:nvPr/>
              </p:nvCxnSpPr>
              <p:spPr>
                <a:xfrm>
                  <a:off x="2011524" y="3429000"/>
                  <a:ext cx="519296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TextBox 5"/>
              <p:cNvSpPr txBox="1"/>
              <p:nvPr/>
            </p:nvSpPr>
            <p:spPr>
              <a:xfrm>
                <a:off x="4336199" y="645351"/>
                <a:ext cx="602358" cy="904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287671" y="5290447"/>
                <a:ext cx="464859" cy="904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dirty="0" smtClean="0"/>
                  <a:t>Ю</a:t>
                </a:r>
                <a:endParaRPr lang="ru-RU" sz="3600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011523" y="2996952"/>
                <a:ext cx="472244" cy="904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dirty="0" smtClean="0"/>
                  <a:t>З</a:t>
                </a:r>
                <a:endParaRPr lang="ru-RU" sz="3600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766825" y="3016708"/>
                <a:ext cx="544253" cy="904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dirty="0" smtClean="0"/>
                  <a:t>В</a:t>
                </a:r>
                <a:endParaRPr lang="ru-RU" sz="3600" b="1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830721" y="1360288"/>
                <a:ext cx="936104" cy="904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dirty="0" smtClean="0"/>
                  <a:t>СВ</a:t>
                </a:r>
                <a:endParaRPr lang="ru-RU" sz="3600" b="1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734007" y="4606585"/>
                <a:ext cx="1304944" cy="904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dirty="0" smtClean="0"/>
                  <a:t>ЮВ</a:t>
                </a:r>
                <a:endParaRPr lang="ru-RU" sz="3600" b="1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497661" y="1360287"/>
                <a:ext cx="1179197" cy="904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dirty="0" smtClean="0"/>
                  <a:t>СЗ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524945" y="4725144"/>
                <a:ext cx="1151915" cy="904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dirty="0" smtClean="0"/>
                  <a:t>ЮЗ</a:t>
                </a:r>
                <a:endParaRPr lang="ru-RU" sz="3600" b="1" dirty="0"/>
              </a:p>
            </p:txBody>
          </p:sp>
        </p:grpSp>
        <p:grpSp>
          <p:nvGrpSpPr>
            <p:cNvPr id="21" name="Группа 20"/>
            <p:cNvGrpSpPr/>
            <p:nvPr/>
          </p:nvGrpSpPr>
          <p:grpSpPr>
            <a:xfrm>
              <a:off x="4477102" y="1540822"/>
              <a:ext cx="261803" cy="3696562"/>
              <a:chOff x="4473699" y="1196752"/>
              <a:chExt cx="269701" cy="4457498"/>
            </a:xfrm>
          </p:grpSpPr>
          <p:sp>
            <p:nvSpPr>
              <p:cNvPr id="22" name="Равнобедренный треугольник 21"/>
              <p:cNvSpPr/>
              <p:nvPr/>
            </p:nvSpPr>
            <p:spPr>
              <a:xfrm>
                <a:off x="4481990" y="1196752"/>
                <a:ext cx="252028" cy="2232248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Равнобедренный треугольник 22"/>
              <p:cNvSpPr/>
              <p:nvPr/>
            </p:nvSpPr>
            <p:spPr>
              <a:xfrm rot="10800000">
                <a:off x="4491372" y="3422002"/>
                <a:ext cx="252028" cy="2232248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4473699" y="3288483"/>
                <a:ext cx="261410" cy="28103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7170" name="Picture 2" descr="C:\Program Files\Microsoft Office\MEDIA\CAGCAT10\j029718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208" y="1580663"/>
            <a:ext cx="1809750" cy="1441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Program Files\Microsoft Office\MEDIA\CAGCAT10\j015776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219378"/>
            <a:ext cx="1794967" cy="1811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Program Files\Microsoft Office\MEDIA\CAGCAT10\j014940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251" y="3576932"/>
            <a:ext cx="1779100" cy="2118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Прямая соединительная линия 26"/>
          <p:cNvCxnSpPr/>
          <p:nvPr/>
        </p:nvCxnSpPr>
        <p:spPr>
          <a:xfrm flipV="1">
            <a:off x="4422156" y="2947007"/>
            <a:ext cx="2357403" cy="8060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Дуга 28"/>
          <p:cNvSpPr/>
          <p:nvPr/>
        </p:nvSpPr>
        <p:spPr>
          <a:xfrm>
            <a:off x="2201698" y="1475322"/>
            <a:ext cx="4608645" cy="4237160"/>
          </a:xfrm>
          <a:prstGeom prst="arc">
            <a:avLst>
              <a:gd name="adj1" fmla="val 15961918"/>
              <a:gd name="adj2" fmla="val 2064991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>
            <a:stCxn id="24" idx="2"/>
          </p:cNvCxnSpPr>
          <p:nvPr/>
        </p:nvCxnSpPr>
        <p:spPr>
          <a:xfrm>
            <a:off x="4318839" y="3767976"/>
            <a:ext cx="2773441" cy="151458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Дуга 31"/>
          <p:cNvSpPr/>
          <p:nvPr/>
        </p:nvSpPr>
        <p:spPr>
          <a:xfrm>
            <a:off x="1835696" y="1475323"/>
            <a:ext cx="5028511" cy="4555482"/>
          </a:xfrm>
          <a:prstGeom prst="arc">
            <a:avLst>
              <a:gd name="adj1" fmla="val 16200000"/>
              <a:gd name="adj2" fmla="val 1737278"/>
            </a:avLst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>
            <a:stCxn id="24" idx="4"/>
          </p:cNvCxnSpPr>
          <p:nvPr/>
        </p:nvCxnSpPr>
        <p:spPr>
          <a:xfrm flipH="1">
            <a:off x="2201698" y="3851278"/>
            <a:ext cx="2211124" cy="1273813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Дуга 34"/>
          <p:cNvSpPr/>
          <p:nvPr/>
        </p:nvSpPr>
        <p:spPr>
          <a:xfrm>
            <a:off x="2001351" y="1475323"/>
            <a:ext cx="4862857" cy="4555482"/>
          </a:xfrm>
          <a:prstGeom prst="arc">
            <a:avLst>
              <a:gd name="adj1" fmla="val 16200000"/>
              <a:gd name="adj2" fmla="val 8995566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720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2" grpId="0" animBg="1"/>
      <p:bldP spid="32" grpId="1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>
              <a:alpha val="32941"/>
            </a:srgb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Направление по плану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1187624" y="1628800"/>
            <a:ext cx="6984776" cy="5010282"/>
            <a:chOff x="1187624" y="1628800"/>
            <a:chExt cx="6984776" cy="5010282"/>
          </a:xfrm>
        </p:grpSpPr>
        <p:pic>
          <p:nvPicPr>
            <p:cNvPr id="8194" name="Picture 2" descr="http://www.euro-resident.ru/data/realty/37400o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642" t="3252" r="7096" b="6358"/>
            <a:stretch/>
          </p:blipFill>
          <p:spPr bwMode="auto">
            <a:xfrm>
              <a:off x="1187624" y="1628800"/>
              <a:ext cx="6984776" cy="501028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cxnSp>
          <p:nvCxnSpPr>
            <p:cNvPr id="5" name="Прямая со стрелкой 4"/>
            <p:cNvCxnSpPr/>
            <p:nvPr/>
          </p:nvCxnSpPr>
          <p:spPr>
            <a:xfrm flipV="1">
              <a:off x="1403648" y="5949280"/>
              <a:ext cx="0" cy="68980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1328090" y="5549170"/>
              <a:ext cx="1440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/>
                <a:t>С</a:t>
              </a:r>
              <a:endParaRPr lang="ru-RU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10153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>
              <a:alpha val="33000"/>
            </a:srgb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b="1" i="1" smtClean="0">
                        <a:latin typeface="Cambria Math"/>
                      </a:rPr>
                      <m:t>§ </m:t>
                    </m:r>
                    <m:r>
                      <a:rPr lang="ru-RU" b="1" i="1" smtClean="0">
                        <a:latin typeface="Cambria Math"/>
                      </a:rPr>
                      <m:t>𝟔</m:t>
                    </m:r>
                    <m:r>
                      <a:rPr lang="ru-RU" b="1" i="1" smtClean="0">
                        <a:latin typeface="Cambria Math"/>
                      </a:rPr>
                      <m:t>, ориентирование по солнцу и часам</m:t>
                    </m:r>
                  </m:oMath>
                </a14:m>
                <a:endParaRPr lang="ru-RU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745796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http://slonoboss.ucoz.ru/photo/7-0-93-3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http://litn-andrei.narod.ru/data/p3aa1.html</a:t>
            </a:r>
            <a:endParaRPr lang="ru-RU" dirty="0" smtClean="0"/>
          </a:p>
          <a:p>
            <a:r>
              <a:rPr lang="en-US" dirty="0">
                <a:hlinkClick r:id="rId4"/>
              </a:rPr>
              <a:t>http://mancompany.ru/encyclopedia/tourism/survival_school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>
                <a:hlinkClick r:id="rId5"/>
              </a:rPr>
              <a:t>http://school.uni-altai.ru/astro/picture/full/0+1066527263/</a:t>
            </a:r>
            <a:endParaRPr lang="ru-RU" dirty="0" smtClean="0"/>
          </a:p>
          <a:p>
            <a:r>
              <a:rPr lang="en-US" dirty="0">
                <a:hlinkClick r:id="rId6"/>
              </a:rPr>
              <a:t>http://www.propertyturkey.ru/expose/villa-olbia-antalya-300.html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389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914/128616784.16/0_4dcd5_ee3aecd8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838" y="260648"/>
            <a:ext cx="825691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02838" y="4797152"/>
            <a:ext cx="825691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1619672" y="548680"/>
            <a:ext cx="6120680" cy="1224136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линия горизонта?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357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1691680" y="548680"/>
            <a:ext cx="5832648" cy="5760640"/>
            <a:chOff x="1691680" y="548680"/>
            <a:chExt cx="5832648" cy="5760640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1691680" y="548680"/>
              <a:ext cx="5832648" cy="5760640"/>
              <a:chOff x="1691680" y="548680"/>
              <a:chExt cx="5832648" cy="5760640"/>
            </a:xfrm>
          </p:grpSpPr>
          <p:grpSp>
            <p:nvGrpSpPr>
              <p:cNvPr id="18" name="Группа 17"/>
              <p:cNvGrpSpPr/>
              <p:nvPr/>
            </p:nvGrpSpPr>
            <p:grpSpPr>
              <a:xfrm>
                <a:off x="1691680" y="548680"/>
                <a:ext cx="5832648" cy="5760640"/>
                <a:chOff x="1691680" y="548680"/>
                <a:chExt cx="5832648" cy="5760640"/>
              </a:xfrm>
            </p:grpSpPr>
            <p:sp>
              <p:nvSpPr>
                <p:cNvPr id="4" name="Овал 3"/>
                <p:cNvSpPr/>
                <p:nvPr/>
              </p:nvSpPr>
              <p:spPr>
                <a:xfrm>
                  <a:off x="1691680" y="548680"/>
                  <a:ext cx="5832648" cy="576064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" name="Овал 4"/>
                <p:cNvSpPr/>
                <p:nvPr/>
              </p:nvSpPr>
              <p:spPr>
                <a:xfrm>
                  <a:off x="2011524" y="796516"/>
                  <a:ext cx="5192960" cy="526496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9" name="Прямая соединительная линия 8"/>
                <p:cNvCxnSpPr>
                  <a:stCxn id="4" idx="0"/>
                  <a:endCxn id="4" idx="4"/>
                </p:cNvCxnSpPr>
                <p:nvPr/>
              </p:nvCxnSpPr>
              <p:spPr>
                <a:xfrm>
                  <a:off x="4608004" y="548680"/>
                  <a:ext cx="0" cy="576064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Прямая соединительная линия 12"/>
                <p:cNvCxnSpPr>
                  <a:stCxn id="5" idx="1"/>
                  <a:endCxn id="5" idx="5"/>
                </p:cNvCxnSpPr>
                <p:nvPr/>
              </p:nvCxnSpPr>
              <p:spPr>
                <a:xfrm>
                  <a:off x="2772015" y="1567553"/>
                  <a:ext cx="3671978" cy="372289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>
                  <a:stCxn id="5" idx="3"/>
                  <a:endCxn id="5" idx="7"/>
                </p:cNvCxnSpPr>
                <p:nvPr/>
              </p:nvCxnSpPr>
              <p:spPr>
                <a:xfrm flipV="1">
                  <a:off x="2772015" y="1567553"/>
                  <a:ext cx="3671978" cy="372289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" name="Прямая соединительная линия 19"/>
              <p:cNvCxnSpPr>
                <a:stCxn id="5" idx="2"/>
              </p:cNvCxnSpPr>
              <p:nvPr/>
            </p:nvCxnSpPr>
            <p:spPr>
              <a:xfrm>
                <a:off x="2011524" y="3429000"/>
                <a:ext cx="51929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4336199" y="645351"/>
              <a:ext cx="60235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/>
                <a:t>С</a:t>
              </a:r>
              <a:endParaRPr lang="ru-RU" sz="48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87671" y="5290447"/>
              <a:ext cx="46485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/>
                <a:t>Ю</a:t>
              </a:r>
              <a:endParaRPr lang="ru-RU" sz="48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011524" y="2996951"/>
              <a:ext cx="4722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/>
                <a:t>З</a:t>
              </a:r>
              <a:endParaRPr lang="ru-RU" sz="48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766825" y="3016708"/>
              <a:ext cx="5442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/>
                <a:t>В</a:t>
              </a:r>
              <a:endParaRPr lang="ru-RU" sz="48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830721" y="1360288"/>
              <a:ext cx="9361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/>
                <a:t>СВ</a:t>
              </a:r>
              <a:endParaRPr lang="ru-RU" sz="48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734008" y="4606585"/>
              <a:ext cx="11295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/>
                <a:t>ЮВ</a:t>
              </a:r>
              <a:endParaRPr lang="ru-RU" sz="48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497662" y="1360287"/>
              <a:ext cx="8638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/>
                <a:t>СЗ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24944" y="4725144"/>
              <a:ext cx="11519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/>
                <a:t>ЮЗ</a:t>
              </a:r>
              <a:endParaRPr lang="ru-RU" sz="4800" b="1" dirty="0"/>
            </a:p>
          </p:txBody>
        </p:sp>
      </p:grpSp>
      <p:cxnSp>
        <p:nvCxnSpPr>
          <p:cNvPr id="7" name="Прямая соединительная линия 6"/>
          <p:cNvCxnSpPr>
            <a:endCxn id="4" idx="6"/>
          </p:cNvCxnSpPr>
          <p:nvPr/>
        </p:nvCxnSpPr>
        <p:spPr>
          <a:xfrm>
            <a:off x="1691680" y="3429000"/>
            <a:ext cx="58326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Группа 24"/>
          <p:cNvGrpSpPr/>
          <p:nvPr/>
        </p:nvGrpSpPr>
        <p:grpSpPr>
          <a:xfrm>
            <a:off x="4477102" y="1540822"/>
            <a:ext cx="261803" cy="3696562"/>
            <a:chOff x="4473699" y="1196752"/>
            <a:chExt cx="269701" cy="4457498"/>
          </a:xfrm>
        </p:grpSpPr>
        <p:sp>
          <p:nvSpPr>
            <p:cNvPr id="22" name="Равнобедренный треугольник 21"/>
            <p:cNvSpPr/>
            <p:nvPr/>
          </p:nvSpPr>
          <p:spPr>
            <a:xfrm>
              <a:off x="4481990" y="1196752"/>
              <a:ext cx="252028" cy="223224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Равнобедренный треугольник 22"/>
            <p:cNvSpPr/>
            <p:nvPr/>
          </p:nvSpPr>
          <p:spPr>
            <a:xfrm rot="10800000">
              <a:off x="4491372" y="3422002"/>
              <a:ext cx="252028" cy="2232248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473699" y="3288483"/>
              <a:ext cx="261410" cy="28103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159287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700808"/>
            <a:ext cx="8280920" cy="3672408"/>
          </a:xfrm>
          <a:prstGeom prst="roundRect">
            <a:avLst/>
          </a:prstGeom>
          <a:solidFill>
            <a:srgbClr val="FF0000">
              <a:alpha val="41961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Ориентирование - 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находить стороны горизонта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545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Ориентирование на местности 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2201313"/>
            <a:ext cx="3600400" cy="117971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По солнцу</a:t>
            </a:r>
            <a:endParaRPr lang="ru-RU" sz="44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4725" y="4005064"/>
            <a:ext cx="3600400" cy="20882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 помощью компаса</a:t>
            </a:r>
            <a:endParaRPr lang="ru-RU" sz="44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3980723"/>
            <a:ext cx="4176464" cy="20882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По особенностям ОС</a:t>
            </a:r>
            <a:endParaRPr lang="ru-RU" sz="4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95123" y="2151821"/>
            <a:ext cx="3600400" cy="117971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По звездам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223523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>
              <a:alpha val="32941"/>
            </a:srgb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Ориентирование по солнцу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litn-andr.narod.ru/data/Glossary/images/p58_orientirovani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57531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9614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>
              <a:alpha val="29020"/>
            </a:srgb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Ориентирование по звездам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4098" name="Picture 2" descr="http://img1.liveinternet.ru/images/attach/c/2/65/721/65721827_10665272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72389"/>
            <a:ext cx="6886179" cy="4535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70714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>
              <a:alpha val="24000"/>
            </a:srgbClr>
          </a:solid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Ориентирование по компасу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i.allday.ru/53/3d/4b/1319013242_elv771is771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488834" cy="4987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56305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>
              <a:alpha val="32941"/>
            </a:srgbClr>
          </a:solidFill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Азимут 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voennizdat.ru/KonspektuRF/VTop/4-1/Untitled-2_clip_image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" y="2132856"/>
            <a:ext cx="8145008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72834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102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Стороны горизонта. Ориентирование.</vt:lpstr>
      <vt:lpstr>Слайд 2</vt:lpstr>
      <vt:lpstr>Слайд 3</vt:lpstr>
      <vt:lpstr>Слайд 4</vt:lpstr>
      <vt:lpstr>Ориентирование на местности </vt:lpstr>
      <vt:lpstr>Ориентирование по солнцу</vt:lpstr>
      <vt:lpstr>Ориентирование по звездам</vt:lpstr>
      <vt:lpstr>Ориентирование по компасу</vt:lpstr>
      <vt:lpstr>Азимут </vt:lpstr>
      <vt:lpstr>Слайд 10</vt:lpstr>
      <vt:lpstr>Определите азимут </vt:lpstr>
      <vt:lpstr>Направление по плану</vt:lpstr>
      <vt:lpstr>Домашнее задание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Стороны горизонта. Ориентирование.</dc:title>
  <dc:creator>user</dc:creator>
  <cp:lastModifiedBy>WWW</cp:lastModifiedBy>
  <cp:revision>15</cp:revision>
  <dcterms:created xsi:type="dcterms:W3CDTF">2012-09-20T13:19:46Z</dcterms:created>
  <dcterms:modified xsi:type="dcterms:W3CDTF">2014-09-22T20:13:51Z</dcterms:modified>
</cp:coreProperties>
</file>