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3" r:id="rId7"/>
    <p:sldId id="262" r:id="rId8"/>
    <p:sldId id="264" r:id="rId9"/>
    <p:sldId id="267" r:id="rId10"/>
    <p:sldId id="265" r:id="rId11"/>
    <p:sldId id="261" r:id="rId12"/>
    <p:sldId id="266" r:id="rId13"/>
    <p:sldId id="270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dirty="0" smtClean="0"/>
              <a:t>Ключевые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597666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Азия</a:t>
            </a:r>
          </a:p>
          <a:p>
            <a:r>
              <a:rPr lang="ru-RU" dirty="0" smtClean="0"/>
              <a:t>Венеция</a:t>
            </a:r>
          </a:p>
          <a:p>
            <a:r>
              <a:rPr lang="ru-RU" dirty="0" smtClean="0"/>
              <a:t>Средиземное море</a:t>
            </a:r>
          </a:p>
          <a:p>
            <a:r>
              <a:rPr lang="ru-RU" dirty="0" smtClean="0"/>
              <a:t>Марко Поло</a:t>
            </a:r>
          </a:p>
          <a:p>
            <a:r>
              <a:rPr lang="ru-RU" dirty="0" err="1" smtClean="0"/>
              <a:t>Матео</a:t>
            </a:r>
            <a:r>
              <a:rPr lang="ru-RU" dirty="0" smtClean="0"/>
              <a:t> Поло</a:t>
            </a:r>
          </a:p>
          <a:p>
            <a:r>
              <a:rPr lang="ru-RU" dirty="0" err="1" smtClean="0"/>
              <a:t>Николо</a:t>
            </a:r>
            <a:r>
              <a:rPr lang="ru-RU" dirty="0" smtClean="0"/>
              <a:t> Поло</a:t>
            </a:r>
          </a:p>
          <a:p>
            <a:r>
              <a:rPr lang="ru-RU" dirty="0" smtClean="0"/>
              <a:t>Китай </a:t>
            </a:r>
          </a:p>
          <a:p>
            <a:r>
              <a:rPr lang="ru-RU" dirty="0" smtClean="0"/>
              <a:t>Европа</a:t>
            </a:r>
          </a:p>
          <a:p>
            <a:r>
              <a:rPr lang="ru-RU" dirty="0" smtClean="0"/>
              <a:t>Хан </a:t>
            </a:r>
            <a:r>
              <a:rPr lang="ru-RU" dirty="0" err="1" smtClean="0"/>
              <a:t>Хубилай</a:t>
            </a:r>
            <a:endParaRPr lang="ru-RU" dirty="0" smtClean="0"/>
          </a:p>
          <a:p>
            <a:r>
              <a:rPr lang="ru-RU" dirty="0" smtClean="0"/>
              <a:t>Персия</a:t>
            </a:r>
          </a:p>
          <a:p>
            <a:r>
              <a:rPr lang="ru-RU" dirty="0" smtClean="0"/>
              <a:t>Джонка</a:t>
            </a:r>
          </a:p>
          <a:p>
            <a:r>
              <a:rPr lang="ru-RU" dirty="0" smtClean="0"/>
              <a:t>Генуя</a:t>
            </a:r>
          </a:p>
          <a:p>
            <a:r>
              <a:rPr lang="ru-RU" dirty="0" err="1" smtClean="0"/>
              <a:t>Рустичано</a:t>
            </a:r>
            <a:endParaRPr lang="ru-RU" dirty="0" smtClean="0"/>
          </a:p>
          <a:p>
            <a:r>
              <a:rPr lang="ru-RU" dirty="0" smtClean="0"/>
              <a:t>«Книга Марко Поло о разнообразии мира»</a:t>
            </a:r>
          </a:p>
        </p:txBody>
      </p:sp>
    </p:spTree>
    <p:extLst>
      <p:ext uri="{BB962C8B-B14F-4D97-AF65-F5344CB8AC3E}">
        <p14:creationId xmlns:p14="http://schemas.microsoft.com/office/powerpoint/2010/main" val="1818393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859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801033"/>
            <a:ext cx="6819900" cy="303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4606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8" y="1052736"/>
            <a:ext cx="9109849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9720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7" y="332656"/>
            <a:ext cx="9144076" cy="525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5623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Памятник Афанасию </a:t>
            </a:r>
            <a:r>
              <a:rPr lang="ru-RU" smtClean="0"/>
              <a:t>Никитину в</a:t>
            </a:r>
            <a:br>
              <a:rPr lang="ru-RU" smtClean="0"/>
            </a:br>
            <a:r>
              <a:rPr lang="ru-RU" smtClean="0"/>
              <a:t> </a:t>
            </a:r>
            <a:r>
              <a:rPr lang="ru-RU" dirty="0" smtClean="0"/>
              <a:t>г. Тверь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85950"/>
            <a:ext cx="5400675" cy="497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5304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Ключевые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21744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Тверь</a:t>
            </a:r>
          </a:p>
          <a:p>
            <a:r>
              <a:rPr lang="ru-RU" dirty="0" smtClean="0"/>
              <a:t>Афанасий Никитин</a:t>
            </a:r>
          </a:p>
          <a:p>
            <a:r>
              <a:rPr lang="ru-RU" dirty="0" smtClean="0"/>
              <a:t>Каспийское море</a:t>
            </a:r>
          </a:p>
          <a:p>
            <a:r>
              <a:rPr lang="ru-RU" dirty="0" smtClean="0"/>
              <a:t>Волга</a:t>
            </a:r>
          </a:p>
          <a:p>
            <a:r>
              <a:rPr lang="ru-RU" dirty="0" smtClean="0"/>
              <a:t>Индия</a:t>
            </a:r>
          </a:p>
          <a:p>
            <a:r>
              <a:rPr lang="ru-RU" dirty="0" smtClean="0"/>
              <a:t>Аравийское море</a:t>
            </a:r>
          </a:p>
          <a:p>
            <a:r>
              <a:rPr lang="ru-RU" dirty="0" smtClean="0"/>
              <a:t>Персия</a:t>
            </a:r>
          </a:p>
          <a:p>
            <a:r>
              <a:rPr lang="ru-RU" dirty="0" smtClean="0"/>
              <a:t>Чёрное море</a:t>
            </a:r>
          </a:p>
          <a:p>
            <a:r>
              <a:rPr lang="ru-RU" dirty="0" smtClean="0"/>
              <a:t>Смоленск</a:t>
            </a:r>
          </a:p>
          <a:p>
            <a:r>
              <a:rPr lang="ru-RU" dirty="0" smtClean="0"/>
              <a:t>«Хождение за три моря»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61387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§11, рис. 30 нанести на к/к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109098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«Хождение за три моря»</a:t>
            </a:r>
            <a:endParaRPr lang="ru-RU" sz="8800" b="1" i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1057672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1466 – 1472 годы</a:t>
            </a:r>
            <a:endParaRPr lang="ru-RU" sz="4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2112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1024" y="274638"/>
            <a:ext cx="4295775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Афанасий </a:t>
            </a:r>
            <a:r>
              <a:rPr lang="ru-RU" dirty="0"/>
              <a:t>Н</a:t>
            </a:r>
            <a:r>
              <a:rPr lang="ru-RU" dirty="0" smtClean="0"/>
              <a:t>икитин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91025" cy="474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9783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82" y="-16527"/>
            <a:ext cx="7507153" cy="6874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5408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191"/>
            <a:ext cx="5796136" cy="6755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464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072343" cy="602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4272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4" y="0"/>
            <a:ext cx="4572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572" y="2753544"/>
            <a:ext cx="5472608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5459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8" y="476672"/>
            <a:ext cx="9135132" cy="609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330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114419" cy="6076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16746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76</Words>
  <Application>Microsoft Office PowerPoint</Application>
  <PresentationFormat>Экран (4:3)</PresentationFormat>
  <Paragraphs>32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Ключевые слова</vt:lpstr>
      <vt:lpstr>«Хождение за три моря»</vt:lpstr>
      <vt:lpstr>Афанасий Никитин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Памятник Афанасию Никитину в  г. Тверь</vt:lpstr>
      <vt:lpstr>Ключевые слова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Хождение за три моря</dc:title>
  <dc:creator>dan</dc:creator>
  <cp:lastModifiedBy>dan</cp:lastModifiedBy>
  <cp:revision>20</cp:revision>
  <dcterms:created xsi:type="dcterms:W3CDTF">2012-12-25T14:20:38Z</dcterms:created>
  <dcterms:modified xsi:type="dcterms:W3CDTF">2012-12-25T15:05:46Z</dcterms:modified>
</cp:coreProperties>
</file>