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2" r:id="rId1"/>
  </p:sldMasterIdLst>
  <p:notesMasterIdLst>
    <p:notesMasterId r:id="rId6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8F3"/>
    <a:srgbClr val="4458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45" autoAdjust="0"/>
    <p:restoredTop sz="94660"/>
  </p:normalViewPr>
  <p:slideViewPr>
    <p:cSldViewPr snapToGrid="0">
      <p:cViewPr>
        <p:scale>
          <a:sx n="80" d="100"/>
          <a:sy n="80" d="100"/>
        </p:scale>
        <p:origin x="571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4bbcbe1aa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124bbcbe1aa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124bbcbe1aa_0_2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124bbcbe1aa_0_2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24bbcbe1aa_0_2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124bbcbe1aa_0_2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24bbcbe1aa_0_2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124bbcbe1aa_0_2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124bbcbe1aa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124bbcbe1aa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24bbcbe1aa_0_2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124bbcbe1aa_0_2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124bbcbe1aa_0_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124bbcbe1aa_0_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124bbcbe1aa_0_2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124bbcbe1aa_0_2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24bbcbe1aa_0_2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124bbcbe1aa_0_2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124bbcbe1aa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124bbcbe1aa_0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124bbcbe1aa_0_2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124bbcbe1aa_0_2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124bbcbe1aa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124bbcbe1aa_0_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124bbcbe1aa_0_2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124bbcbe1aa_0_2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124bbcbe1aa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124bbcbe1aa_0_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124bbcbe1aa_0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124bbcbe1aa_0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124bbcbe1aa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124bbcbe1aa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124bbcbe1aa_0_3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124bbcbe1aa_0_3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124bbcbe1aa_0_3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124bbcbe1aa_0_3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124bbcbe1aa_0_3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124bbcbe1aa_0_3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124bbcbe1aa_0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124bbcbe1aa_0_3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124bbcbe1aa_0_3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124bbcbe1aa_0_3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24bbcbe1aa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124bbcbe1aa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124bbcbe1aa_0_3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124bbcbe1aa_0_3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124bbcbe1aa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124bbcbe1aa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124bbcbe1aa_0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124bbcbe1aa_0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124bbcbe1aa_0_10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124bbcbe1aa_0_10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124bbcbe1aa_0_1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124bbcbe1aa_0_1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124bbcbe1aa_0_1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124bbcbe1aa_0_1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124bbcbe1aa_0_1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124bbcbe1aa_0_1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124bbcbe1aa_0_1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124bbcbe1aa_0_1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124bbcbe1aa_0_1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4" name="Google Shape;524;g124bbcbe1aa_0_1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124bbcbe1aa_0_1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124bbcbe1aa_0_1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24bbcbe1aa_0_2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124bbcbe1aa_0_2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124bbcbe1aa_0_1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124bbcbe1aa_0_1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124bbcbe1aa_0_1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124bbcbe1aa_0_11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124bbcbe1aa_0_1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124bbcbe1aa_0_1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124bbcbe1aa_0_1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4" name="Google Shape;564;g124bbcbe1aa_0_1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124bbcbe1aa_0_1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2" name="Google Shape;572;g124bbcbe1aa_0_11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124bbcbe1aa_0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0" name="Google Shape;580;g124bbcbe1aa_0_1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124bbcbe1aa_0_1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8" name="Google Shape;588;g124bbcbe1aa_0_1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124bbcbe1aa_0_1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124bbcbe1aa_0_1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124bbcbe1aa_0_1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124bbcbe1aa_0_1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124bbcbe1aa_0_1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2" name="Google Shape;612;g124bbcbe1aa_0_1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24bbcbe1aa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24bbcbe1aa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124bbcbe1aa_0_1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124bbcbe1aa_0_1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g124bbcbe1aa_0_1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8" name="Google Shape;628;g124bbcbe1aa_0_1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124bbcbe1aa_0_1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6" name="Google Shape;636;g124bbcbe1aa_0_1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124bbcbe1aa_0_12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4" name="Google Shape;644;g124bbcbe1aa_0_12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124bbcbe1aa_0_12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2" name="Google Shape;652;g124bbcbe1aa_0_12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124bbcbe1aa_0_1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0" name="Google Shape;660;g124bbcbe1aa_0_1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g124bbcbe1aa_0_1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8" name="Google Shape;668;g124bbcbe1aa_0_1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24bbcbe1aa_0_12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24bbcbe1aa_0_12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g124bbcbe1aa_0_1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4" name="Google Shape;684;g124bbcbe1aa_0_12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124bbcbe1aa_0_12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124bbcbe1aa_0_12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24bbcbe1aa_0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124bbcbe1aa_0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124bbcbe1aa_0_12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124bbcbe1aa_0_12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g124bbcbe1aa_0_1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8" name="Google Shape;708;g124bbcbe1aa_0_1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24bbcbe1aa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124bbcbe1aa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24bbcbe1aa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124bbcbe1aa_0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24bbcbe1aa_0_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124bbcbe1aa_0_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CUSTOM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/>
          <p:nvPr/>
        </p:nvSpPr>
        <p:spPr>
          <a:xfrm>
            <a:off x="25" y="-26925"/>
            <a:ext cx="12192000" cy="688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0" name="Google Shape;110;p2"/>
          <p:cNvGrpSpPr/>
          <p:nvPr/>
        </p:nvGrpSpPr>
        <p:grpSpPr>
          <a:xfrm>
            <a:off x="0" y="0"/>
            <a:ext cx="12192206" cy="6858033"/>
            <a:chOff x="0" y="0"/>
            <a:chExt cx="12192206" cy="6858033"/>
          </a:xfrm>
        </p:grpSpPr>
        <p:grpSp>
          <p:nvGrpSpPr>
            <p:cNvPr id="111" name="Google Shape;111;p2"/>
            <p:cNvGrpSpPr/>
            <p:nvPr/>
          </p:nvGrpSpPr>
          <p:grpSpPr>
            <a:xfrm>
              <a:off x="0" y="154800"/>
              <a:ext cx="12192206" cy="6643350"/>
              <a:chOff x="0" y="154800"/>
              <a:chExt cx="10896600" cy="6643350"/>
            </a:xfrm>
          </p:grpSpPr>
          <p:cxnSp>
            <p:nvCxnSpPr>
              <p:cNvPr id="112" name="Google Shape;112;p2"/>
              <p:cNvCxnSpPr/>
              <p:nvPr/>
            </p:nvCxnSpPr>
            <p:spPr>
              <a:xfrm rot="10800000">
                <a:off x="0" y="67981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3" name="Google Shape;113;p2"/>
              <p:cNvCxnSpPr/>
              <p:nvPr/>
            </p:nvCxnSpPr>
            <p:spPr>
              <a:xfrm rot="10800000">
                <a:off x="0" y="64818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4" name="Google Shape;114;p2"/>
              <p:cNvCxnSpPr/>
              <p:nvPr/>
            </p:nvCxnSpPr>
            <p:spPr>
              <a:xfrm rot="10800000">
                <a:off x="0" y="61654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5" name="Google Shape;115;p2"/>
              <p:cNvCxnSpPr/>
              <p:nvPr/>
            </p:nvCxnSpPr>
            <p:spPr>
              <a:xfrm rot="10800000">
                <a:off x="0" y="58491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6" name="Google Shape;116;p2"/>
              <p:cNvCxnSpPr/>
              <p:nvPr/>
            </p:nvCxnSpPr>
            <p:spPr>
              <a:xfrm rot="10800000">
                <a:off x="0" y="55327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7" name="Google Shape;117;p2"/>
              <p:cNvCxnSpPr/>
              <p:nvPr/>
            </p:nvCxnSpPr>
            <p:spPr>
              <a:xfrm rot="10800000">
                <a:off x="0" y="52164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8" name="Google Shape;118;p2"/>
              <p:cNvCxnSpPr/>
              <p:nvPr/>
            </p:nvCxnSpPr>
            <p:spPr>
              <a:xfrm rot="10800000">
                <a:off x="0" y="49000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9" name="Google Shape;119;p2"/>
              <p:cNvCxnSpPr/>
              <p:nvPr/>
            </p:nvCxnSpPr>
            <p:spPr>
              <a:xfrm rot="10800000">
                <a:off x="0" y="45837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0" name="Google Shape;120;p2"/>
              <p:cNvCxnSpPr/>
              <p:nvPr/>
            </p:nvCxnSpPr>
            <p:spPr>
              <a:xfrm rot="10800000">
                <a:off x="0" y="42673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1" name="Google Shape;121;p2"/>
              <p:cNvCxnSpPr/>
              <p:nvPr/>
            </p:nvCxnSpPr>
            <p:spPr>
              <a:xfrm rot="10800000">
                <a:off x="0" y="39510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2" name="Google Shape;122;p2"/>
              <p:cNvCxnSpPr/>
              <p:nvPr/>
            </p:nvCxnSpPr>
            <p:spPr>
              <a:xfrm rot="10800000">
                <a:off x="0" y="36346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3" name="Google Shape;123;p2"/>
              <p:cNvCxnSpPr/>
              <p:nvPr/>
            </p:nvCxnSpPr>
            <p:spPr>
              <a:xfrm rot="10800000">
                <a:off x="0" y="33183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4" name="Google Shape;124;p2"/>
              <p:cNvCxnSpPr/>
              <p:nvPr/>
            </p:nvCxnSpPr>
            <p:spPr>
              <a:xfrm rot="10800000">
                <a:off x="0" y="30019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5" name="Google Shape;125;p2"/>
              <p:cNvCxnSpPr/>
              <p:nvPr/>
            </p:nvCxnSpPr>
            <p:spPr>
              <a:xfrm rot="10800000">
                <a:off x="0" y="26856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6" name="Google Shape;126;p2"/>
              <p:cNvCxnSpPr/>
              <p:nvPr/>
            </p:nvCxnSpPr>
            <p:spPr>
              <a:xfrm rot="10800000">
                <a:off x="0" y="23692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7" name="Google Shape;127;p2"/>
              <p:cNvCxnSpPr/>
              <p:nvPr/>
            </p:nvCxnSpPr>
            <p:spPr>
              <a:xfrm rot="10800000">
                <a:off x="0" y="20529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8" name="Google Shape;128;p2"/>
              <p:cNvCxnSpPr/>
              <p:nvPr/>
            </p:nvCxnSpPr>
            <p:spPr>
              <a:xfrm rot="10800000">
                <a:off x="0" y="17365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9" name="Google Shape;129;p2"/>
              <p:cNvCxnSpPr/>
              <p:nvPr/>
            </p:nvCxnSpPr>
            <p:spPr>
              <a:xfrm rot="10800000">
                <a:off x="0" y="14202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0" name="Google Shape;130;p2"/>
              <p:cNvCxnSpPr/>
              <p:nvPr/>
            </p:nvCxnSpPr>
            <p:spPr>
              <a:xfrm rot="10800000">
                <a:off x="0" y="11038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1" name="Google Shape;131;p2"/>
              <p:cNvCxnSpPr/>
              <p:nvPr/>
            </p:nvCxnSpPr>
            <p:spPr>
              <a:xfrm rot="10800000">
                <a:off x="0" y="7875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2" name="Google Shape;132;p2"/>
              <p:cNvCxnSpPr/>
              <p:nvPr/>
            </p:nvCxnSpPr>
            <p:spPr>
              <a:xfrm rot="10800000">
                <a:off x="0" y="4711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3" name="Google Shape;133;p2"/>
              <p:cNvCxnSpPr/>
              <p:nvPr/>
            </p:nvCxnSpPr>
            <p:spPr>
              <a:xfrm rot="10800000">
                <a:off x="0" y="1548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34" name="Google Shape;134;p2"/>
            <p:cNvGrpSpPr/>
            <p:nvPr/>
          </p:nvGrpSpPr>
          <p:grpSpPr>
            <a:xfrm>
              <a:off x="274974" y="0"/>
              <a:ext cx="11700534" cy="6858033"/>
              <a:chOff x="232582" y="0"/>
              <a:chExt cx="11700534" cy="7418100"/>
            </a:xfrm>
          </p:grpSpPr>
          <p:cxnSp>
            <p:nvCxnSpPr>
              <p:cNvPr id="135" name="Google Shape;135;p2"/>
              <p:cNvCxnSpPr/>
              <p:nvPr/>
            </p:nvCxnSpPr>
            <p:spPr>
              <a:xfrm rot="5400000">
                <a:off x="692401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6" name="Google Shape;136;p2"/>
              <p:cNvCxnSpPr/>
              <p:nvPr/>
            </p:nvCxnSpPr>
            <p:spPr>
              <a:xfrm rot="5400000">
                <a:off x="659899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7" name="Google Shape;137;p2"/>
              <p:cNvCxnSpPr/>
              <p:nvPr/>
            </p:nvCxnSpPr>
            <p:spPr>
              <a:xfrm rot="5400000">
                <a:off x="627398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8" name="Google Shape;138;p2"/>
              <p:cNvCxnSpPr/>
              <p:nvPr/>
            </p:nvCxnSpPr>
            <p:spPr>
              <a:xfrm rot="5400000">
                <a:off x="594896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9" name="Google Shape;139;p2"/>
              <p:cNvCxnSpPr/>
              <p:nvPr/>
            </p:nvCxnSpPr>
            <p:spPr>
              <a:xfrm rot="5400000">
                <a:off x="562395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0" name="Google Shape;140;p2"/>
              <p:cNvCxnSpPr/>
              <p:nvPr/>
            </p:nvCxnSpPr>
            <p:spPr>
              <a:xfrm rot="5400000">
                <a:off x="529893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1" name="Google Shape;141;p2"/>
              <p:cNvCxnSpPr/>
              <p:nvPr/>
            </p:nvCxnSpPr>
            <p:spPr>
              <a:xfrm rot="5400000">
                <a:off x="497392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2" name="Google Shape;142;p2"/>
              <p:cNvCxnSpPr/>
              <p:nvPr/>
            </p:nvCxnSpPr>
            <p:spPr>
              <a:xfrm rot="5400000">
                <a:off x="464890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3" name="Google Shape;143;p2"/>
              <p:cNvCxnSpPr/>
              <p:nvPr/>
            </p:nvCxnSpPr>
            <p:spPr>
              <a:xfrm rot="5400000">
                <a:off x="432389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4" name="Google Shape;144;p2"/>
              <p:cNvCxnSpPr/>
              <p:nvPr/>
            </p:nvCxnSpPr>
            <p:spPr>
              <a:xfrm rot="5400000">
                <a:off x="399887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5" name="Google Shape;145;p2"/>
              <p:cNvCxnSpPr/>
              <p:nvPr/>
            </p:nvCxnSpPr>
            <p:spPr>
              <a:xfrm rot="5400000">
                <a:off x="367386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6" name="Google Shape;146;p2"/>
              <p:cNvCxnSpPr/>
              <p:nvPr/>
            </p:nvCxnSpPr>
            <p:spPr>
              <a:xfrm rot="5400000">
                <a:off x="334884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7" name="Google Shape;147;p2"/>
              <p:cNvCxnSpPr/>
              <p:nvPr/>
            </p:nvCxnSpPr>
            <p:spPr>
              <a:xfrm rot="5400000">
                <a:off x="302383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8" name="Google Shape;148;p2"/>
              <p:cNvCxnSpPr/>
              <p:nvPr/>
            </p:nvCxnSpPr>
            <p:spPr>
              <a:xfrm rot="5400000">
                <a:off x="269881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9" name="Google Shape;149;p2"/>
              <p:cNvCxnSpPr/>
              <p:nvPr/>
            </p:nvCxnSpPr>
            <p:spPr>
              <a:xfrm rot="5400000">
                <a:off x="237380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0" name="Google Shape;150;p2"/>
              <p:cNvCxnSpPr/>
              <p:nvPr/>
            </p:nvCxnSpPr>
            <p:spPr>
              <a:xfrm rot="5400000">
                <a:off x="204878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1" name="Google Shape;151;p2"/>
              <p:cNvCxnSpPr/>
              <p:nvPr/>
            </p:nvCxnSpPr>
            <p:spPr>
              <a:xfrm rot="5400000">
                <a:off x="172377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2" name="Google Shape;152;p2"/>
              <p:cNvCxnSpPr/>
              <p:nvPr/>
            </p:nvCxnSpPr>
            <p:spPr>
              <a:xfrm rot="5400000">
                <a:off x="139875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3" name="Google Shape;153;p2"/>
              <p:cNvCxnSpPr/>
              <p:nvPr/>
            </p:nvCxnSpPr>
            <p:spPr>
              <a:xfrm rot="5400000">
                <a:off x="107374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4" name="Google Shape;154;p2"/>
              <p:cNvCxnSpPr/>
              <p:nvPr/>
            </p:nvCxnSpPr>
            <p:spPr>
              <a:xfrm rot="5400000">
                <a:off x="74872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5" name="Google Shape;155;p2"/>
              <p:cNvCxnSpPr/>
              <p:nvPr/>
            </p:nvCxnSpPr>
            <p:spPr>
              <a:xfrm rot="5400000">
                <a:off x="42371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6" name="Google Shape;156;p2"/>
              <p:cNvCxnSpPr/>
              <p:nvPr/>
            </p:nvCxnSpPr>
            <p:spPr>
              <a:xfrm rot="5400000">
                <a:off x="9869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7" name="Google Shape;157;p2"/>
              <p:cNvCxnSpPr/>
              <p:nvPr/>
            </p:nvCxnSpPr>
            <p:spPr>
              <a:xfrm rot="5400000">
                <a:off x="-226318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8" name="Google Shape;158;p2"/>
              <p:cNvCxnSpPr/>
              <p:nvPr/>
            </p:nvCxnSpPr>
            <p:spPr>
              <a:xfrm rot="5400000">
                <a:off x="-551333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9" name="Google Shape;159;p2"/>
              <p:cNvCxnSpPr/>
              <p:nvPr/>
            </p:nvCxnSpPr>
            <p:spPr>
              <a:xfrm rot="5400000">
                <a:off x="-876348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0" name="Google Shape;160;p2"/>
              <p:cNvCxnSpPr/>
              <p:nvPr/>
            </p:nvCxnSpPr>
            <p:spPr>
              <a:xfrm rot="5400000">
                <a:off x="-1201363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1" name="Google Shape;161;p2"/>
              <p:cNvCxnSpPr/>
              <p:nvPr/>
            </p:nvCxnSpPr>
            <p:spPr>
              <a:xfrm rot="5400000">
                <a:off x="-1526378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2" name="Google Shape;162;p2"/>
              <p:cNvCxnSpPr/>
              <p:nvPr/>
            </p:nvCxnSpPr>
            <p:spPr>
              <a:xfrm rot="5400000">
                <a:off x="-1851393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" name="Google Shape;163;p2"/>
              <p:cNvCxnSpPr/>
              <p:nvPr/>
            </p:nvCxnSpPr>
            <p:spPr>
              <a:xfrm rot="5400000">
                <a:off x="-2176408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" name="Google Shape;164;p2"/>
              <p:cNvCxnSpPr/>
              <p:nvPr/>
            </p:nvCxnSpPr>
            <p:spPr>
              <a:xfrm rot="5400000">
                <a:off x="-2501423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5" name="Google Shape;165;p2"/>
              <p:cNvCxnSpPr/>
              <p:nvPr/>
            </p:nvCxnSpPr>
            <p:spPr>
              <a:xfrm rot="5400000">
                <a:off x="-2826438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6" name="Google Shape;166;p2"/>
              <p:cNvCxnSpPr/>
              <p:nvPr/>
            </p:nvCxnSpPr>
            <p:spPr>
              <a:xfrm rot="5400000">
                <a:off x="-3151453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7" name="Google Shape;167;p2"/>
              <p:cNvCxnSpPr/>
              <p:nvPr/>
            </p:nvCxnSpPr>
            <p:spPr>
              <a:xfrm rot="5400000">
                <a:off x="-3476468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8" name="Google Shape;168;p2"/>
              <p:cNvCxnSpPr/>
              <p:nvPr/>
            </p:nvCxnSpPr>
            <p:spPr>
              <a:xfrm rot="5400000">
                <a:off x="8224066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9" name="Google Shape;169;p2"/>
              <p:cNvCxnSpPr/>
              <p:nvPr/>
            </p:nvCxnSpPr>
            <p:spPr>
              <a:xfrm rot="5400000">
                <a:off x="789905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" name="Google Shape;170;p2"/>
              <p:cNvCxnSpPr/>
              <p:nvPr/>
            </p:nvCxnSpPr>
            <p:spPr>
              <a:xfrm rot="5400000">
                <a:off x="757404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1" name="Google Shape;171;p2"/>
              <p:cNvCxnSpPr/>
              <p:nvPr/>
            </p:nvCxnSpPr>
            <p:spPr>
              <a:xfrm rot="5400000">
                <a:off x="724902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172" name="Google Shape;172;p2"/>
          <p:cNvSpPr/>
          <p:nvPr/>
        </p:nvSpPr>
        <p:spPr>
          <a:xfrm>
            <a:off x="2500975" y="313159"/>
            <a:ext cx="6948954" cy="6070378"/>
          </a:xfrm>
          <a:custGeom>
            <a:avLst/>
            <a:gdLst/>
            <a:ahLst/>
            <a:cxnLst/>
            <a:rect l="l" t="t" r="r" b="b"/>
            <a:pathLst>
              <a:path w="7851925" h="6859184" extrusionOk="0">
                <a:moveTo>
                  <a:pt x="31281" y="5186813"/>
                </a:moveTo>
                <a:cubicBezTo>
                  <a:pt x="-66959" y="4156532"/>
                  <a:pt x="36099" y="3050068"/>
                  <a:pt x="778886" y="2329338"/>
                </a:cubicBezTo>
                <a:cubicBezTo>
                  <a:pt x="1085125" y="2032133"/>
                  <a:pt x="1453770" y="1807648"/>
                  <a:pt x="1779657" y="1532199"/>
                </a:cubicBezTo>
                <a:cubicBezTo>
                  <a:pt x="2134978" y="1231907"/>
                  <a:pt x="2438733" y="871617"/>
                  <a:pt x="2813551" y="596093"/>
                </a:cubicBezTo>
                <a:cubicBezTo>
                  <a:pt x="3359632" y="194700"/>
                  <a:pt x="4042872" y="-8179"/>
                  <a:pt x="4720467" y="252"/>
                </a:cubicBezTo>
                <a:cubicBezTo>
                  <a:pt x="5398062" y="8684"/>
                  <a:pt x="6067676" y="223984"/>
                  <a:pt x="6640029" y="586833"/>
                </a:cubicBezTo>
                <a:cubicBezTo>
                  <a:pt x="7024183" y="830364"/>
                  <a:pt x="7392678" y="1191406"/>
                  <a:pt x="7413531" y="1645796"/>
                </a:cubicBezTo>
                <a:cubicBezTo>
                  <a:pt x="7430092" y="2007892"/>
                  <a:pt x="7221492" y="2340705"/>
                  <a:pt x="7162698" y="2698360"/>
                </a:cubicBezTo>
                <a:cubicBezTo>
                  <a:pt x="7023129" y="3547216"/>
                  <a:pt x="7727825" y="4304908"/>
                  <a:pt x="7839088" y="5157905"/>
                </a:cubicBezTo>
                <a:cubicBezTo>
                  <a:pt x="7871534" y="5406706"/>
                  <a:pt x="7847745" y="5674551"/>
                  <a:pt x="7706595" y="5881948"/>
                </a:cubicBezTo>
                <a:cubicBezTo>
                  <a:pt x="7557541" y="6100861"/>
                  <a:pt x="7296320" y="6222589"/>
                  <a:pt x="7034346" y="6261584"/>
                </a:cubicBezTo>
                <a:cubicBezTo>
                  <a:pt x="6772372" y="6300579"/>
                  <a:pt x="6505655" y="6267004"/>
                  <a:pt x="6242928" y="6233354"/>
                </a:cubicBezTo>
                <a:cubicBezTo>
                  <a:pt x="5949713" y="6195790"/>
                  <a:pt x="5656498" y="6158300"/>
                  <a:pt x="5363358" y="6120735"/>
                </a:cubicBezTo>
                <a:cubicBezTo>
                  <a:pt x="5159650" y="6094688"/>
                  <a:pt x="4954286" y="6068491"/>
                  <a:pt x="4749450" y="6083396"/>
                </a:cubicBezTo>
                <a:cubicBezTo>
                  <a:pt x="4526847" y="6099582"/>
                  <a:pt x="4310945" y="6163720"/>
                  <a:pt x="4097074" y="6227482"/>
                </a:cubicBezTo>
                <a:cubicBezTo>
                  <a:pt x="3704565" y="6344542"/>
                  <a:pt x="3311980" y="6461603"/>
                  <a:pt x="2919470" y="6578663"/>
                </a:cubicBezTo>
                <a:cubicBezTo>
                  <a:pt x="2521014" y="6697455"/>
                  <a:pt x="2113373" y="6773186"/>
                  <a:pt x="1702947" y="6839508"/>
                </a:cubicBezTo>
                <a:cubicBezTo>
                  <a:pt x="430792" y="7045323"/>
                  <a:pt x="68545" y="5577591"/>
                  <a:pt x="31281" y="51868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"/>
          <p:cNvSpPr txBox="1">
            <a:spLocks noGrp="1"/>
          </p:cNvSpPr>
          <p:nvPr>
            <p:ph type="title"/>
          </p:nvPr>
        </p:nvSpPr>
        <p:spPr>
          <a:xfrm>
            <a:off x="3442475" y="1866150"/>
            <a:ext cx="5146200" cy="3251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endParaRPr/>
          </a:p>
        </p:txBody>
      </p:sp>
      <p:sp>
        <p:nvSpPr>
          <p:cNvPr id="174" name="Google Shape;174;p2"/>
          <p:cNvSpPr txBox="1">
            <a:spLocks noGrp="1"/>
          </p:cNvSpPr>
          <p:nvPr>
            <p:ph type="subTitle" idx="1"/>
          </p:nvPr>
        </p:nvSpPr>
        <p:spPr>
          <a:xfrm>
            <a:off x="456250" y="6037750"/>
            <a:ext cx="11379900" cy="717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r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3pPr>
            <a:lvl4pPr lvl="3" algn="r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4pPr>
            <a:lvl5pPr lvl="4" algn="r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5pPr>
            <a:lvl6pPr lvl="5" algn="r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6pPr>
            <a:lvl7pPr lvl="6" algn="r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7pPr>
            <a:lvl8pPr lvl="7" algn="r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8pPr>
            <a:lvl9pPr lvl="8" algn="r">
              <a:spcBef>
                <a:spcPts val="2100"/>
              </a:spcBef>
              <a:spcAft>
                <a:spcPts val="2100"/>
              </a:spcAft>
              <a:buSzPts val="1900"/>
              <a:buNone/>
              <a:defRPr/>
            </a:lvl9pPr>
          </a:lstStyle>
          <a:p>
            <a:endParaRPr/>
          </a:p>
        </p:txBody>
      </p:sp>
      <p:grpSp>
        <p:nvGrpSpPr>
          <p:cNvPr id="175" name="Google Shape;175;p2"/>
          <p:cNvGrpSpPr/>
          <p:nvPr/>
        </p:nvGrpSpPr>
        <p:grpSpPr>
          <a:xfrm rot="1411011">
            <a:off x="9159799" y="308792"/>
            <a:ext cx="1342486" cy="1302692"/>
            <a:chOff x="9160253" y="308839"/>
            <a:chExt cx="1342549" cy="1302753"/>
          </a:xfrm>
        </p:grpSpPr>
        <p:sp>
          <p:nvSpPr>
            <p:cNvPr id="176" name="Google Shape;176;p2"/>
            <p:cNvSpPr/>
            <p:nvPr/>
          </p:nvSpPr>
          <p:spPr>
            <a:xfrm>
              <a:off x="9160253" y="308839"/>
              <a:ext cx="301058" cy="858968"/>
            </a:xfrm>
            <a:custGeom>
              <a:avLst/>
              <a:gdLst/>
              <a:ahLst/>
              <a:cxnLst/>
              <a:rect l="l" t="t" r="r" b="b"/>
              <a:pathLst>
                <a:path w="301058" h="858968" extrusionOk="0">
                  <a:moveTo>
                    <a:pt x="99425" y="858969"/>
                  </a:moveTo>
                  <a:cubicBezTo>
                    <a:pt x="94328" y="858969"/>
                    <a:pt x="89231" y="858571"/>
                    <a:pt x="84068" y="857777"/>
                  </a:cubicBezTo>
                  <a:cubicBezTo>
                    <a:pt x="29852" y="849370"/>
                    <a:pt x="-7218" y="798597"/>
                    <a:pt x="1189" y="744448"/>
                  </a:cubicBezTo>
                  <a:lnTo>
                    <a:pt x="103662" y="84068"/>
                  </a:lnTo>
                  <a:cubicBezTo>
                    <a:pt x="112069" y="29852"/>
                    <a:pt x="162842" y="-7218"/>
                    <a:pt x="216991" y="1189"/>
                  </a:cubicBezTo>
                  <a:cubicBezTo>
                    <a:pt x="271207" y="9596"/>
                    <a:pt x="308277" y="60369"/>
                    <a:pt x="299869" y="114518"/>
                  </a:cubicBezTo>
                  <a:lnTo>
                    <a:pt x="197397" y="774899"/>
                  </a:lnTo>
                  <a:cubicBezTo>
                    <a:pt x="189784" y="823950"/>
                    <a:pt x="147484" y="858969"/>
                    <a:pt x="99425" y="85896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9453789" y="630178"/>
              <a:ext cx="684433" cy="747474"/>
            </a:xfrm>
            <a:custGeom>
              <a:avLst/>
              <a:gdLst/>
              <a:ahLst/>
              <a:cxnLst/>
              <a:rect l="l" t="t" r="r" b="b"/>
              <a:pathLst>
                <a:path w="684433" h="747474" extrusionOk="0">
                  <a:moveTo>
                    <a:pt x="99274" y="747474"/>
                  </a:moveTo>
                  <a:cubicBezTo>
                    <a:pt x="75907" y="747474"/>
                    <a:pt x="52406" y="739266"/>
                    <a:pt x="33474" y="722518"/>
                  </a:cubicBezTo>
                  <a:cubicBezTo>
                    <a:pt x="-7568" y="686176"/>
                    <a:pt x="-11408" y="623421"/>
                    <a:pt x="24935" y="582379"/>
                  </a:cubicBezTo>
                  <a:lnTo>
                    <a:pt x="510820" y="33474"/>
                  </a:lnTo>
                  <a:cubicBezTo>
                    <a:pt x="547162" y="-7568"/>
                    <a:pt x="609917" y="-11407"/>
                    <a:pt x="650959" y="24935"/>
                  </a:cubicBezTo>
                  <a:cubicBezTo>
                    <a:pt x="692001" y="61277"/>
                    <a:pt x="695841" y="124032"/>
                    <a:pt x="659499" y="165074"/>
                  </a:cubicBezTo>
                  <a:lnTo>
                    <a:pt x="173613" y="713978"/>
                  </a:lnTo>
                  <a:cubicBezTo>
                    <a:pt x="154019" y="736154"/>
                    <a:pt x="126680" y="747474"/>
                    <a:pt x="99208" y="7474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9692263" y="1129468"/>
              <a:ext cx="810539" cy="482124"/>
            </a:xfrm>
            <a:custGeom>
              <a:avLst/>
              <a:gdLst/>
              <a:ahLst/>
              <a:cxnLst/>
              <a:rect l="l" t="t" r="r" b="b"/>
              <a:pathLst>
                <a:path w="810539" h="482124" extrusionOk="0">
                  <a:moveTo>
                    <a:pt x="99373" y="482124"/>
                  </a:moveTo>
                  <a:cubicBezTo>
                    <a:pt x="61907" y="482124"/>
                    <a:pt x="26028" y="460809"/>
                    <a:pt x="9213" y="424533"/>
                  </a:cubicBezTo>
                  <a:cubicBezTo>
                    <a:pt x="-13823" y="374753"/>
                    <a:pt x="7823" y="315771"/>
                    <a:pt x="57604" y="292669"/>
                  </a:cubicBezTo>
                  <a:lnTo>
                    <a:pt x="669461" y="9213"/>
                  </a:lnTo>
                  <a:cubicBezTo>
                    <a:pt x="719241" y="-13823"/>
                    <a:pt x="778223" y="7823"/>
                    <a:pt x="801326" y="57603"/>
                  </a:cubicBezTo>
                  <a:cubicBezTo>
                    <a:pt x="824362" y="107383"/>
                    <a:pt x="802716" y="166365"/>
                    <a:pt x="752936" y="189468"/>
                  </a:cubicBezTo>
                  <a:lnTo>
                    <a:pt x="141078" y="472923"/>
                  </a:lnTo>
                  <a:cubicBezTo>
                    <a:pt x="127573" y="479212"/>
                    <a:pt x="113341" y="482124"/>
                    <a:pt x="99440" y="482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9" name="Google Shape;179;p2"/>
          <p:cNvSpPr/>
          <p:nvPr/>
        </p:nvSpPr>
        <p:spPr>
          <a:xfrm>
            <a:off x="8469266" y="3046269"/>
            <a:ext cx="721553" cy="1624560"/>
          </a:xfrm>
          <a:custGeom>
            <a:avLst/>
            <a:gdLst/>
            <a:ahLst/>
            <a:cxnLst/>
            <a:rect l="l" t="t" r="r" b="b"/>
            <a:pathLst>
              <a:path w="721553" h="1624560" extrusionOk="0">
                <a:moveTo>
                  <a:pt x="493218" y="1624561"/>
                </a:moveTo>
                <a:cubicBezTo>
                  <a:pt x="466805" y="1624561"/>
                  <a:pt x="440393" y="1614036"/>
                  <a:pt x="420865" y="1593250"/>
                </a:cubicBezTo>
                <a:lnTo>
                  <a:pt x="37386" y="1185344"/>
                </a:lnTo>
                <a:cubicBezTo>
                  <a:pt x="17593" y="1164360"/>
                  <a:pt x="7995" y="1135763"/>
                  <a:pt x="10974" y="1107033"/>
                </a:cubicBezTo>
                <a:cubicBezTo>
                  <a:pt x="13952" y="1078304"/>
                  <a:pt x="29244" y="1052355"/>
                  <a:pt x="52942" y="1035872"/>
                </a:cubicBezTo>
                <a:lnTo>
                  <a:pt x="352351" y="827020"/>
                </a:lnTo>
                <a:lnTo>
                  <a:pt x="41623" y="605459"/>
                </a:lnTo>
                <a:cubicBezTo>
                  <a:pt x="16401" y="587454"/>
                  <a:pt x="978" y="558724"/>
                  <a:pt x="51" y="527744"/>
                </a:cubicBezTo>
                <a:cubicBezTo>
                  <a:pt x="-942" y="496764"/>
                  <a:pt x="12629" y="467108"/>
                  <a:pt x="36658" y="447580"/>
                </a:cubicBezTo>
                <a:lnTo>
                  <a:pt x="559614" y="22264"/>
                </a:lnTo>
                <a:cubicBezTo>
                  <a:pt x="602179" y="-12357"/>
                  <a:pt x="664668" y="-5869"/>
                  <a:pt x="699289" y="36629"/>
                </a:cubicBezTo>
                <a:cubicBezTo>
                  <a:pt x="733910" y="79194"/>
                  <a:pt x="727423" y="141684"/>
                  <a:pt x="684925" y="176305"/>
                </a:cubicBezTo>
                <a:lnTo>
                  <a:pt x="263051" y="519403"/>
                </a:lnTo>
                <a:lnTo>
                  <a:pt x="582320" y="747054"/>
                </a:lnTo>
                <a:cubicBezTo>
                  <a:pt x="608600" y="765788"/>
                  <a:pt x="624156" y="796173"/>
                  <a:pt x="623957" y="828410"/>
                </a:cubicBezTo>
                <a:cubicBezTo>
                  <a:pt x="623758" y="860715"/>
                  <a:pt x="607938" y="890900"/>
                  <a:pt x="581459" y="909369"/>
                </a:cubicBezTo>
                <a:lnTo>
                  <a:pt x="260801" y="1132982"/>
                </a:lnTo>
                <a:lnTo>
                  <a:pt x="565572" y="1457149"/>
                </a:lnTo>
                <a:cubicBezTo>
                  <a:pt x="603105" y="1497132"/>
                  <a:pt x="601186" y="1559952"/>
                  <a:pt x="561269" y="1597486"/>
                </a:cubicBezTo>
                <a:cubicBezTo>
                  <a:pt x="542071" y="1615492"/>
                  <a:pt x="517645" y="1624428"/>
                  <a:pt x="493284" y="16244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"/>
          <p:cNvSpPr/>
          <p:nvPr/>
        </p:nvSpPr>
        <p:spPr>
          <a:xfrm>
            <a:off x="2645941" y="3842983"/>
            <a:ext cx="829757" cy="1053310"/>
          </a:xfrm>
          <a:custGeom>
            <a:avLst/>
            <a:gdLst/>
            <a:ahLst/>
            <a:cxnLst/>
            <a:rect l="l" t="t" r="r" b="b"/>
            <a:pathLst>
              <a:path w="829757" h="1053310" extrusionOk="0">
                <a:moveTo>
                  <a:pt x="145383" y="1053311"/>
                </a:moveTo>
                <a:cubicBezTo>
                  <a:pt x="114999" y="1053311"/>
                  <a:pt x="85012" y="1039410"/>
                  <a:pt x="65550" y="1013129"/>
                </a:cubicBezTo>
                <a:cubicBezTo>
                  <a:pt x="32915" y="969109"/>
                  <a:pt x="42116" y="906883"/>
                  <a:pt x="86137" y="874248"/>
                </a:cubicBezTo>
                <a:lnTo>
                  <a:pt x="557922" y="524398"/>
                </a:lnTo>
                <a:lnTo>
                  <a:pt x="44234" y="181895"/>
                </a:lnTo>
                <a:cubicBezTo>
                  <a:pt x="-1375" y="151444"/>
                  <a:pt x="-13754" y="89815"/>
                  <a:pt x="16696" y="44205"/>
                </a:cubicBezTo>
                <a:cubicBezTo>
                  <a:pt x="47147" y="-1404"/>
                  <a:pt x="108776" y="-13717"/>
                  <a:pt x="154386" y="16667"/>
                </a:cubicBezTo>
                <a:lnTo>
                  <a:pt x="785574" y="437415"/>
                </a:lnTo>
                <a:cubicBezTo>
                  <a:pt x="812450" y="455354"/>
                  <a:pt x="828933" y="485209"/>
                  <a:pt x="829727" y="517579"/>
                </a:cubicBezTo>
                <a:cubicBezTo>
                  <a:pt x="830521" y="549883"/>
                  <a:pt x="815561" y="580599"/>
                  <a:pt x="789612" y="599796"/>
                </a:cubicBezTo>
                <a:lnTo>
                  <a:pt x="204497" y="1033717"/>
                </a:lnTo>
                <a:cubicBezTo>
                  <a:pt x="186690" y="1046890"/>
                  <a:pt x="165971" y="1053245"/>
                  <a:pt x="145449" y="10532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1" name="Google Shape;181;p2"/>
          <p:cNvGrpSpPr/>
          <p:nvPr/>
        </p:nvGrpSpPr>
        <p:grpSpPr>
          <a:xfrm>
            <a:off x="3212653" y="1728233"/>
            <a:ext cx="241353" cy="1062195"/>
            <a:chOff x="3951440" y="1352783"/>
            <a:chExt cx="241353" cy="1062195"/>
          </a:xfrm>
        </p:grpSpPr>
        <p:sp>
          <p:nvSpPr>
            <p:cNvPr id="182" name="Google Shape;182;p2"/>
            <p:cNvSpPr/>
            <p:nvPr/>
          </p:nvSpPr>
          <p:spPr>
            <a:xfrm>
              <a:off x="3951440" y="1352783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3951440" y="1763204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3951440" y="2173625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5" name="Google Shape;185;p2"/>
          <p:cNvSpPr/>
          <p:nvPr/>
        </p:nvSpPr>
        <p:spPr>
          <a:xfrm>
            <a:off x="1031987" y="434103"/>
            <a:ext cx="655341" cy="2561885"/>
          </a:xfrm>
          <a:custGeom>
            <a:avLst/>
            <a:gdLst/>
            <a:ahLst/>
            <a:cxnLst/>
            <a:rect l="l" t="t" r="r" b="b"/>
            <a:pathLst>
              <a:path w="655341" h="2561885" extrusionOk="0">
                <a:moveTo>
                  <a:pt x="105621" y="2561886"/>
                </a:moveTo>
                <a:cubicBezTo>
                  <a:pt x="77818" y="2561886"/>
                  <a:pt x="50148" y="2550301"/>
                  <a:pt x="30554" y="2527596"/>
                </a:cubicBezTo>
                <a:cubicBezTo>
                  <a:pt x="-5325" y="2486157"/>
                  <a:pt x="-890" y="2423468"/>
                  <a:pt x="40549" y="2387523"/>
                </a:cubicBezTo>
                <a:lnTo>
                  <a:pt x="396225" y="2079310"/>
                </a:lnTo>
                <a:lnTo>
                  <a:pt x="38299" y="1781954"/>
                </a:lnTo>
                <a:cubicBezTo>
                  <a:pt x="15659" y="1763154"/>
                  <a:pt x="2486" y="1735219"/>
                  <a:pt x="2420" y="1705827"/>
                </a:cubicBezTo>
                <a:cubicBezTo>
                  <a:pt x="2354" y="1676370"/>
                  <a:pt x="15328" y="1648435"/>
                  <a:pt x="37902" y="1629502"/>
                </a:cubicBezTo>
                <a:lnTo>
                  <a:pt x="404963" y="1321620"/>
                </a:lnTo>
                <a:lnTo>
                  <a:pt x="38431" y="989510"/>
                </a:lnTo>
                <a:cubicBezTo>
                  <a:pt x="18704" y="971637"/>
                  <a:pt x="6988" y="946549"/>
                  <a:pt x="5862" y="919937"/>
                </a:cubicBezTo>
                <a:cubicBezTo>
                  <a:pt x="4803" y="893326"/>
                  <a:pt x="14468" y="867377"/>
                  <a:pt x="32738" y="847981"/>
                </a:cubicBezTo>
                <a:lnTo>
                  <a:pt x="401455" y="455500"/>
                </a:lnTo>
                <a:lnTo>
                  <a:pt x="38961" y="178201"/>
                </a:lnTo>
                <a:cubicBezTo>
                  <a:pt x="-4597" y="144904"/>
                  <a:pt x="-12871" y="82546"/>
                  <a:pt x="20426" y="38989"/>
                </a:cubicBezTo>
                <a:cubicBezTo>
                  <a:pt x="53723" y="-4569"/>
                  <a:pt x="116080" y="-12909"/>
                  <a:pt x="159638" y="20454"/>
                </a:cubicBezTo>
                <a:lnTo>
                  <a:pt x="609446" y="364479"/>
                </a:lnTo>
                <a:cubicBezTo>
                  <a:pt x="631754" y="381558"/>
                  <a:pt x="645788" y="407242"/>
                  <a:pt x="648105" y="435244"/>
                </a:cubicBezTo>
                <a:cubicBezTo>
                  <a:pt x="650422" y="463245"/>
                  <a:pt x="640757" y="490915"/>
                  <a:pt x="621494" y="511370"/>
                </a:cubicBezTo>
                <a:lnTo>
                  <a:pt x="246753" y="910273"/>
                </a:lnTo>
                <a:lnTo>
                  <a:pt x="622751" y="1250988"/>
                </a:lnTo>
                <a:cubicBezTo>
                  <a:pt x="644001" y="1270252"/>
                  <a:pt x="655916" y="1297790"/>
                  <a:pt x="655320" y="1326453"/>
                </a:cubicBezTo>
                <a:cubicBezTo>
                  <a:pt x="654791" y="1355116"/>
                  <a:pt x="641816" y="1382191"/>
                  <a:pt x="619839" y="1400659"/>
                </a:cubicBezTo>
                <a:lnTo>
                  <a:pt x="256682" y="1705231"/>
                </a:lnTo>
                <a:lnTo>
                  <a:pt x="613219" y="2001330"/>
                </a:lnTo>
                <a:cubicBezTo>
                  <a:pt x="635660" y="2019932"/>
                  <a:pt x="648767" y="2047536"/>
                  <a:pt x="649098" y="2076662"/>
                </a:cubicBezTo>
                <a:cubicBezTo>
                  <a:pt x="649429" y="2105855"/>
                  <a:pt x="636851" y="2133658"/>
                  <a:pt x="614808" y="2152723"/>
                </a:cubicBezTo>
                <a:lnTo>
                  <a:pt x="170626" y="2537591"/>
                </a:lnTo>
                <a:cubicBezTo>
                  <a:pt x="151826" y="2553876"/>
                  <a:pt x="128658" y="2561820"/>
                  <a:pt x="105621" y="25618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"/>
          <p:cNvSpPr/>
          <p:nvPr/>
        </p:nvSpPr>
        <p:spPr>
          <a:xfrm>
            <a:off x="1104639" y="5206332"/>
            <a:ext cx="1072426" cy="251063"/>
          </a:xfrm>
          <a:custGeom>
            <a:avLst/>
            <a:gdLst/>
            <a:ahLst/>
            <a:cxnLst/>
            <a:rect l="l" t="t" r="r" b="b"/>
            <a:pathLst>
              <a:path w="1072426" h="251063" extrusionOk="0">
                <a:moveTo>
                  <a:pt x="99214" y="250997"/>
                </a:moveTo>
                <a:cubicBezTo>
                  <a:pt x="47117" y="250997"/>
                  <a:pt x="3361" y="210352"/>
                  <a:pt x="184" y="157659"/>
                </a:cubicBezTo>
                <a:cubicBezTo>
                  <a:pt x="-3126" y="102915"/>
                  <a:pt x="38644" y="55849"/>
                  <a:pt x="93389" y="52605"/>
                </a:cubicBezTo>
                <a:lnTo>
                  <a:pt x="967188" y="177"/>
                </a:lnTo>
                <a:cubicBezTo>
                  <a:pt x="1021867" y="-3067"/>
                  <a:pt x="1068999" y="38637"/>
                  <a:pt x="1072243" y="93382"/>
                </a:cubicBezTo>
                <a:cubicBezTo>
                  <a:pt x="1075553" y="148127"/>
                  <a:pt x="1033783" y="195193"/>
                  <a:pt x="979038" y="198437"/>
                </a:cubicBezTo>
                <a:lnTo>
                  <a:pt x="105238" y="250865"/>
                </a:lnTo>
                <a:cubicBezTo>
                  <a:pt x="103186" y="250997"/>
                  <a:pt x="101200" y="251063"/>
                  <a:pt x="99214" y="2510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"/>
          <p:cNvSpPr/>
          <p:nvPr/>
        </p:nvSpPr>
        <p:spPr>
          <a:xfrm>
            <a:off x="1342423" y="5582593"/>
            <a:ext cx="972923" cy="729337"/>
          </a:xfrm>
          <a:custGeom>
            <a:avLst/>
            <a:gdLst/>
            <a:ahLst/>
            <a:cxnLst/>
            <a:rect l="l" t="t" r="r" b="b"/>
            <a:pathLst>
              <a:path w="972923" h="729337" extrusionOk="0">
                <a:moveTo>
                  <a:pt x="99408" y="729338"/>
                </a:moveTo>
                <a:cubicBezTo>
                  <a:pt x="67766" y="729338"/>
                  <a:pt x="36654" y="714245"/>
                  <a:pt x="17390" y="686177"/>
                </a:cubicBezTo>
                <a:cubicBezTo>
                  <a:pt x="-13590" y="640965"/>
                  <a:pt x="-2072" y="579137"/>
                  <a:pt x="43141" y="548157"/>
                </a:cubicBezTo>
                <a:lnTo>
                  <a:pt x="817512" y="17390"/>
                </a:lnTo>
                <a:cubicBezTo>
                  <a:pt x="862725" y="-13590"/>
                  <a:pt x="924553" y="-2072"/>
                  <a:pt x="955533" y="43141"/>
                </a:cubicBezTo>
                <a:cubicBezTo>
                  <a:pt x="986513" y="88353"/>
                  <a:pt x="974995" y="150181"/>
                  <a:pt x="929782" y="181161"/>
                </a:cubicBezTo>
                <a:lnTo>
                  <a:pt x="155411" y="711928"/>
                </a:lnTo>
                <a:cubicBezTo>
                  <a:pt x="138266" y="723711"/>
                  <a:pt x="118671" y="729338"/>
                  <a:pt x="99342" y="72933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"/>
          <p:cNvSpPr/>
          <p:nvPr/>
        </p:nvSpPr>
        <p:spPr>
          <a:xfrm>
            <a:off x="2217739" y="5847904"/>
            <a:ext cx="372661" cy="907744"/>
          </a:xfrm>
          <a:custGeom>
            <a:avLst/>
            <a:gdLst/>
            <a:ahLst/>
            <a:cxnLst/>
            <a:rect l="l" t="t" r="r" b="b"/>
            <a:pathLst>
              <a:path w="372661" h="907744" extrusionOk="0">
                <a:moveTo>
                  <a:pt x="99414" y="907745"/>
                </a:moveTo>
                <a:cubicBezTo>
                  <a:pt x="91603" y="907745"/>
                  <a:pt x="83593" y="906818"/>
                  <a:pt x="75650" y="904832"/>
                </a:cubicBezTo>
                <a:cubicBezTo>
                  <a:pt x="22361" y="891792"/>
                  <a:pt x="-10208" y="837974"/>
                  <a:pt x="2899" y="784751"/>
                </a:cubicBezTo>
                <a:lnTo>
                  <a:pt x="176931" y="75650"/>
                </a:lnTo>
                <a:cubicBezTo>
                  <a:pt x="189972" y="22361"/>
                  <a:pt x="243790" y="-10208"/>
                  <a:pt x="297012" y="2899"/>
                </a:cubicBezTo>
                <a:cubicBezTo>
                  <a:pt x="350301" y="15940"/>
                  <a:pt x="382870" y="69758"/>
                  <a:pt x="369763" y="122980"/>
                </a:cubicBezTo>
                <a:lnTo>
                  <a:pt x="195731" y="832082"/>
                </a:lnTo>
                <a:cubicBezTo>
                  <a:pt x="184610" y="877360"/>
                  <a:pt x="144031" y="907745"/>
                  <a:pt x="99348" y="9077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"/>
          <p:cNvSpPr/>
          <p:nvPr/>
        </p:nvSpPr>
        <p:spPr>
          <a:xfrm flipH="1">
            <a:off x="10914537" y="3933691"/>
            <a:ext cx="655341" cy="2561885"/>
          </a:xfrm>
          <a:custGeom>
            <a:avLst/>
            <a:gdLst/>
            <a:ahLst/>
            <a:cxnLst/>
            <a:rect l="l" t="t" r="r" b="b"/>
            <a:pathLst>
              <a:path w="655341" h="2561885" extrusionOk="0">
                <a:moveTo>
                  <a:pt x="105621" y="2561886"/>
                </a:moveTo>
                <a:cubicBezTo>
                  <a:pt x="77818" y="2561886"/>
                  <a:pt x="50148" y="2550301"/>
                  <a:pt x="30554" y="2527596"/>
                </a:cubicBezTo>
                <a:cubicBezTo>
                  <a:pt x="-5325" y="2486157"/>
                  <a:pt x="-890" y="2423468"/>
                  <a:pt x="40549" y="2387523"/>
                </a:cubicBezTo>
                <a:lnTo>
                  <a:pt x="396225" y="2079310"/>
                </a:lnTo>
                <a:lnTo>
                  <a:pt x="38299" y="1781954"/>
                </a:lnTo>
                <a:cubicBezTo>
                  <a:pt x="15659" y="1763154"/>
                  <a:pt x="2486" y="1735219"/>
                  <a:pt x="2420" y="1705827"/>
                </a:cubicBezTo>
                <a:cubicBezTo>
                  <a:pt x="2354" y="1676370"/>
                  <a:pt x="15328" y="1648435"/>
                  <a:pt x="37902" y="1629502"/>
                </a:cubicBezTo>
                <a:lnTo>
                  <a:pt x="404963" y="1321620"/>
                </a:lnTo>
                <a:lnTo>
                  <a:pt x="38431" y="989510"/>
                </a:lnTo>
                <a:cubicBezTo>
                  <a:pt x="18704" y="971637"/>
                  <a:pt x="6988" y="946549"/>
                  <a:pt x="5862" y="919937"/>
                </a:cubicBezTo>
                <a:cubicBezTo>
                  <a:pt x="4803" y="893326"/>
                  <a:pt x="14468" y="867377"/>
                  <a:pt x="32738" y="847981"/>
                </a:cubicBezTo>
                <a:lnTo>
                  <a:pt x="401455" y="455500"/>
                </a:lnTo>
                <a:lnTo>
                  <a:pt x="38961" y="178201"/>
                </a:lnTo>
                <a:cubicBezTo>
                  <a:pt x="-4597" y="144904"/>
                  <a:pt x="-12871" y="82546"/>
                  <a:pt x="20426" y="38989"/>
                </a:cubicBezTo>
                <a:cubicBezTo>
                  <a:pt x="53723" y="-4569"/>
                  <a:pt x="116080" y="-12909"/>
                  <a:pt x="159638" y="20454"/>
                </a:cubicBezTo>
                <a:lnTo>
                  <a:pt x="609446" y="364479"/>
                </a:lnTo>
                <a:cubicBezTo>
                  <a:pt x="631754" y="381558"/>
                  <a:pt x="645788" y="407242"/>
                  <a:pt x="648105" y="435244"/>
                </a:cubicBezTo>
                <a:cubicBezTo>
                  <a:pt x="650422" y="463245"/>
                  <a:pt x="640757" y="490915"/>
                  <a:pt x="621494" y="511370"/>
                </a:cubicBezTo>
                <a:lnTo>
                  <a:pt x="246753" y="910273"/>
                </a:lnTo>
                <a:lnTo>
                  <a:pt x="622751" y="1250988"/>
                </a:lnTo>
                <a:cubicBezTo>
                  <a:pt x="644001" y="1270252"/>
                  <a:pt x="655916" y="1297790"/>
                  <a:pt x="655320" y="1326453"/>
                </a:cubicBezTo>
                <a:cubicBezTo>
                  <a:pt x="654791" y="1355116"/>
                  <a:pt x="641816" y="1382191"/>
                  <a:pt x="619839" y="1400659"/>
                </a:cubicBezTo>
                <a:lnTo>
                  <a:pt x="256682" y="1705231"/>
                </a:lnTo>
                <a:lnTo>
                  <a:pt x="613219" y="2001330"/>
                </a:lnTo>
                <a:cubicBezTo>
                  <a:pt x="635660" y="2019932"/>
                  <a:pt x="648767" y="2047536"/>
                  <a:pt x="649098" y="2076662"/>
                </a:cubicBezTo>
                <a:cubicBezTo>
                  <a:pt x="649429" y="2105855"/>
                  <a:pt x="636851" y="2133658"/>
                  <a:pt x="614808" y="2152723"/>
                </a:cubicBezTo>
                <a:lnTo>
                  <a:pt x="170626" y="2537591"/>
                </a:lnTo>
                <a:cubicBezTo>
                  <a:pt x="151826" y="2553876"/>
                  <a:pt x="128658" y="2561820"/>
                  <a:pt x="105621" y="25618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2"/>
          <p:cNvSpPr/>
          <p:nvPr/>
        </p:nvSpPr>
        <p:spPr>
          <a:xfrm rot="5400000">
            <a:off x="-465233" y="586080"/>
            <a:ext cx="1131345" cy="114589"/>
          </a:xfrm>
          <a:custGeom>
            <a:avLst/>
            <a:gdLst/>
            <a:ahLst/>
            <a:cxnLst/>
            <a:rect l="l" t="t" r="r" b="b"/>
            <a:pathLst>
              <a:path w="919793" h="87640" extrusionOk="0">
                <a:moveTo>
                  <a:pt x="657321" y="73442"/>
                </a:moveTo>
                <a:cubicBezTo>
                  <a:pt x="659149" y="73404"/>
                  <a:pt x="660912" y="74128"/>
                  <a:pt x="662179" y="75442"/>
                </a:cubicBezTo>
                <a:cubicBezTo>
                  <a:pt x="663493" y="76709"/>
                  <a:pt x="664217" y="78471"/>
                  <a:pt x="664179" y="80300"/>
                </a:cubicBezTo>
                <a:cubicBezTo>
                  <a:pt x="664198" y="82148"/>
                  <a:pt x="663474" y="83939"/>
                  <a:pt x="662179" y="85253"/>
                </a:cubicBezTo>
                <a:cubicBezTo>
                  <a:pt x="660912" y="86568"/>
                  <a:pt x="659149" y="87291"/>
                  <a:pt x="657321" y="87253"/>
                </a:cubicBezTo>
                <a:cubicBezTo>
                  <a:pt x="655492" y="87291"/>
                  <a:pt x="653730" y="86568"/>
                  <a:pt x="652463" y="85253"/>
                </a:cubicBezTo>
                <a:cubicBezTo>
                  <a:pt x="651168" y="83939"/>
                  <a:pt x="650444" y="82148"/>
                  <a:pt x="650463" y="80300"/>
                </a:cubicBezTo>
                <a:cubicBezTo>
                  <a:pt x="650425" y="78471"/>
                  <a:pt x="651149" y="76709"/>
                  <a:pt x="652463" y="75442"/>
                </a:cubicBezTo>
                <a:cubicBezTo>
                  <a:pt x="653730" y="74128"/>
                  <a:pt x="655492" y="73404"/>
                  <a:pt x="657321" y="73442"/>
                </a:cubicBezTo>
                <a:close/>
                <a:moveTo>
                  <a:pt x="783051" y="31056"/>
                </a:moveTo>
                <a:cubicBezTo>
                  <a:pt x="776688" y="30989"/>
                  <a:pt x="770602" y="33618"/>
                  <a:pt x="766287" y="38295"/>
                </a:cubicBezTo>
                <a:cubicBezTo>
                  <a:pt x="761677" y="42876"/>
                  <a:pt x="759134" y="49134"/>
                  <a:pt x="759238" y="55630"/>
                </a:cubicBezTo>
                <a:cubicBezTo>
                  <a:pt x="759229" y="59935"/>
                  <a:pt x="760343" y="64174"/>
                  <a:pt x="762477" y="67917"/>
                </a:cubicBezTo>
                <a:cubicBezTo>
                  <a:pt x="764468" y="71632"/>
                  <a:pt x="767468" y="74709"/>
                  <a:pt x="771144" y="76776"/>
                </a:cubicBezTo>
                <a:cubicBezTo>
                  <a:pt x="774783" y="78804"/>
                  <a:pt x="778888" y="79852"/>
                  <a:pt x="783051" y="79824"/>
                </a:cubicBezTo>
                <a:cubicBezTo>
                  <a:pt x="787213" y="79843"/>
                  <a:pt x="791319" y="78795"/>
                  <a:pt x="794957" y="76776"/>
                </a:cubicBezTo>
                <a:cubicBezTo>
                  <a:pt x="798586" y="74652"/>
                  <a:pt x="801587" y="71594"/>
                  <a:pt x="803625" y="67917"/>
                </a:cubicBezTo>
                <a:cubicBezTo>
                  <a:pt x="805730" y="64165"/>
                  <a:pt x="806816" y="59926"/>
                  <a:pt x="806768" y="55630"/>
                </a:cubicBezTo>
                <a:cubicBezTo>
                  <a:pt x="806873" y="49134"/>
                  <a:pt x="804330" y="42876"/>
                  <a:pt x="799719" y="38295"/>
                </a:cubicBezTo>
                <a:cubicBezTo>
                  <a:pt x="795452" y="33608"/>
                  <a:pt x="789385" y="30979"/>
                  <a:pt x="783051" y="31056"/>
                </a:cubicBezTo>
                <a:close/>
                <a:moveTo>
                  <a:pt x="124778" y="30960"/>
                </a:moveTo>
                <a:cubicBezTo>
                  <a:pt x="120558" y="30922"/>
                  <a:pt x="116405" y="32046"/>
                  <a:pt x="112776" y="34198"/>
                </a:cubicBezTo>
                <a:cubicBezTo>
                  <a:pt x="109090" y="36332"/>
                  <a:pt x="106061" y="39428"/>
                  <a:pt x="104013" y="43152"/>
                </a:cubicBezTo>
                <a:cubicBezTo>
                  <a:pt x="101851" y="46886"/>
                  <a:pt x="100708" y="51124"/>
                  <a:pt x="100680" y="55439"/>
                </a:cubicBezTo>
                <a:cubicBezTo>
                  <a:pt x="100708" y="59754"/>
                  <a:pt x="101851" y="63993"/>
                  <a:pt x="104013" y="67726"/>
                </a:cubicBezTo>
                <a:cubicBezTo>
                  <a:pt x="106099" y="71489"/>
                  <a:pt x="109157" y="74613"/>
                  <a:pt x="112872" y="76775"/>
                </a:cubicBezTo>
                <a:cubicBezTo>
                  <a:pt x="116462" y="78956"/>
                  <a:pt x="120577" y="80109"/>
                  <a:pt x="124778" y="80109"/>
                </a:cubicBezTo>
                <a:cubicBezTo>
                  <a:pt x="129017" y="80080"/>
                  <a:pt x="133188" y="78966"/>
                  <a:pt x="136875" y="76870"/>
                </a:cubicBezTo>
                <a:cubicBezTo>
                  <a:pt x="140580" y="74822"/>
                  <a:pt x="143638" y="71784"/>
                  <a:pt x="145733" y="68107"/>
                </a:cubicBezTo>
                <a:cubicBezTo>
                  <a:pt x="147857" y="64297"/>
                  <a:pt x="148943" y="59992"/>
                  <a:pt x="148876" y="55630"/>
                </a:cubicBezTo>
                <a:cubicBezTo>
                  <a:pt x="149019" y="49057"/>
                  <a:pt x="146514" y="42714"/>
                  <a:pt x="141923" y="38008"/>
                </a:cubicBezTo>
                <a:cubicBezTo>
                  <a:pt x="137513" y="33484"/>
                  <a:pt x="131474" y="30950"/>
                  <a:pt x="125159" y="30960"/>
                </a:cubicBezTo>
                <a:close/>
                <a:moveTo>
                  <a:pt x="202407" y="30865"/>
                </a:moveTo>
                <a:cubicBezTo>
                  <a:pt x="196739" y="30751"/>
                  <a:pt x="191243" y="32836"/>
                  <a:pt x="187072" y="36675"/>
                </a:cubicBezTo>
                <a:cubicBezTo>
                  <a:pt x="183538" y="40104"/>
                  <a:pt x="181061" y="44467"/>
                  <a:pt x="179928" y="49248"/>
                </a:cubicBezTo>
                <a:lnTo>
                  <a:pt x="225267" y="49248"/>
                </a:lnTo>
                <a:cubicBezTo>
                  <a:pt x="224486" y="45619"/>
                  <a:pt x="222923" y="42209"/>
                  <a:pt x="220695" y="39247"/>
                </a:cubicBezTo>
                <a:cubicBezTo>
                  <a:pt x="218580" y="36618"/>
                  <a:pt x="215875" y="34522"/>
                  <a:pt x="212789" y="33151"/>
                </a:cubicBezTo>
                <a:cubicBezTo>
                  <a:pt x="209541" y="31636"/>
                  <a:pt x="205988" y="30865"/>
                  <a:pt x="202407" y="30865"/>
                </a:cubicBezTo>
                <a:close/>
                <a:moveTo>
                  <a:pt x="599885" y="30675"/>
                </a:moveTo>
                <a:cubicBezTo>
                  <a:pt x="595665" y="30637"/>
                  <a:pt x="591512" y="31761"/>
                  <a:pt x="587883" y="33914"/>
                </a:cubicBezTo>
                <a:cubicBezTo>
                  <a:pt x="584197" y="36047"/>
                  <a:pt x="581168" y="39143"/>
                  <a:pt x="579120" y="42867"/>
                </a:cubicBezTo>
                <a:cubicBezTo>
                  <a:pt x="576958" y="46601"/>
                  <a:pt x="575815" y="50839"/>
                  <a:pt x="575787" y="55154"/>
                </a:cubicBezTo>
                <a:cubicBezTo>
                  <a:pt x="575815" y="59469"/>
                  <a:pt x="576958" y="63708"/>
                  <a:pt x="579120" y="67442"/>
                </a:cubicBezTo>
                <a:cubicBezTo>
                  <a:pt x="581206" y="71204"/>
                  <a:pt x="584264" y="74328"/>
                  <a:pt x="587979" y="76490"/>
                </a:cubicBezTo>
                <a:cubicBezTo>
                  <a:pt x="591569" y="78672"/>
                  <a:pt x="595684" y="79824"/>
                  <a:pt x="599885" y="79824"/>
                </a:cubicBezTo>
                <a:cubicBezTo>
                  <a:pt x="604124" y="79796"/>
                  <a:pt x="608295" y="78681"/>
                  <a:pt x="611982" y="76586"/>
                </a:cubicBezTo>
                <a:cubicBezTo>
                  <a:pt x="615658" y="74509"/>
                  <a:pt x="618725" y="71480"/>
                  <a:pt x="620840" y="67823"/>
                </a:cubicBezTo>
                <a:cubicBezTo>
                  <a:pt x="622964" y="64013"/>
                  <a:pt x="624050" y="59707"/>
                  <a:pt x="623983" y="55345"/>
                </a:cubicBezTo>
                <a:cubicBezTo>
                  <a:pt x="624126" y="48773"/>
                  <a:pt x="621621" y="42429"/>
                  <a:pt x="617030" y="37724"/>
                </a:cubicBezTo>
                <a:cubicBezTo>
                  <a:pt x="612486" y="33209"/>
                  <a:pt x="606286" y="30770"/>
                  <a:pt x="599885" y="30961"/>
                </a:cubicBezTo>
                <a:close/>
                <a:moveTo>
                  <a:pt x="429673" y="30675"/>
                </a:moveTo>
                <a:cubicBezTo>
                  <a:pt x="425425" y="30627"/>
                  <a:pt x="421234" y="31751"/>
                  <a:pt x="417576" y="33913"/>
                </a:cubicBezTo>
                <a:cubicBezTo>
                  <a:pt x="413890" y="36047"/>
                  <a:pt x="410861" y="39142"/>
                  <a:pt x="408813" y="42867"/>
                </a:cubicBezTo>
                <a:cubicBezTo>
                  <a:pt x="406680" y="46610"/>
                  <a:pt x="405565" y="50848"/>
                  <a:pt x="405575" y="55154"/>
                </a:cubicBezTo>
                <a:cubicBezTo>
                  <a:pt x="405565" y="59459"/>
                  <a:pt x="406680" y="63698"/>
                  <a:pt x="408813" y="67441"/>
                </a:cubicBezTo>
                <a:cubicBezTo>
                  <a:pt x="410899" y="71203"/>
                  <a:pt x="413957" y="74328"/>
                  <a:pt x="417672" y="76490"/>
                </a:cubicBezTo>
                <a:cubicBezTo>
                  <a:pt x="421262" y="78671"/>
                  <a:pt x="425377" y="79823"/>
                  <a:pt x="429578" y="79823"/>
                </a:cubicBezTo>
                <a:cubicBezTo>
                  <a:pt x="433855" y="79785"/>
                  <a:pt x="438046" y="78671"/>
                  <a:pt x="441770" y="76585"/>
                </a:cubicBezTo>
                <a:cubicBezTo>
                  <a:pt x="445446" y="74528"/>
                  <a:pt x="448476" y="71499"/>
                  <a:pt x="450533" y="67822"/>
                </a:cubicBezTo>
                <a:cubicBezTo>
                  <a:pt x="452667" y="64012"/>
                  <a:pt x="453743" y="59707"/>
                  <a:pt x="453676" y="55344"/>
                </a:cubicBezTo>
                <a:cubicBezTo>
                  <a:pt x="453819" y="48772"/>
                  <a:pt x="451314" y="42428"/>
                  <a:pt x="446723" y="37723"/>
                </a:cubicBezTo>
                <a:cubicBezTo>
                  <a:pt x="442122" y="33122"/>
                  <a:pt x="435798" y="30665"/>
                  <a:pt x="429292" y="30960"/>
                </a:cubicBezTo>
                <a:close/>
                <a:moveTo>
                  <a:pt x="71723" y="24959"/>
                </a:moveTo>
                <a:lnTo>
                  <a:pt x="79819" y="24959"/>
                </a:lnTo>
                <a:lnTo>
                  <a:pt x="79819" y="85729"/>
                </a:lnTo>
                <a:lnTo>
                  <a:pt x="72009" y="85729"/>
                </a:lnTo>
                <a:close/>
                <a:moveTo>
                  <a:pt x="546544" y="24674"/>
                </a:moveTo>
                <a:lnTo>
                  <a:pt x="554355" y="24674"/>
                </a:lnTo>
                <a:lnTo>
                  <a:pt x="554355" y="85443"/>
                </a:lnTo>
                <a:lnTo>
                  <a:pt x="546544" y="85443"/>
                </a:lnTo>
                <a:close/>
                <a:moveTo>
                  <a:pt x="202311" y="23626"/>
                </a:moveTo>
                <a:cubicBezTo>
                  <a:pt x="211979" y="23283"/>
                  <a:pt x="221209" y="27655"/>
                  <a:pt x="227076" y="35342"/>
                </a:cubicBezTo>
                <a:cubicBezTo>
                  <a:pt x="231639" y="41285"/>
                  <a:pt x="234030" y="48620"/>
                  <a:pt x="233839" y="56106"/>
                </a:cubicBezTo>
                <a:lnTo>
                  <a:pt x="179166" y="56106"/>
                </a:lnTo>
                <a:cubicBezTo>
                  <a:pt x="179080" y="62545"/>
                  <a:pt x="181509" y="68765"/>
                  <a:pt x="185929" y="73442"/>
                </a:cubicBezTo>
                <a:cubicBezTo>
                  <a:pt x="190100" y="77937"/>
                  <a:pt x="195987" y="80433"/>
                  <a:pt x="202121" y="80300"/>
                </a:cubicBezTo>
                <a:cubicBezTo>
                  <a:pt x="205179" y="80290"/>
                  <a:pt x="208207" y="79738"/>
                  <a:pt x="211074" y="78680"/>
                </a:cubicBezTo>
                <a:cubicBezTo>
                  <a:pt x="213799" y="77661"/>
                  <a:pt x="216332" y="76213"/>
                  <a:pt x="218599" y="74394"/>
                </a:cubicBezTo>
                <a:cubicBezTo>
                  <a:pt x="221238" y="71784"/>
                  <a:pt x="223486" y="68793"/>
                  <a:pt x="225267" y="65536"/>
                </a:cubicBezTo>
                <a:lnTo>
                  <a:pt x="231839" y="69060"/>
                </a:lnTo>
                <a:cubicBezTo>
                  <a:pt x="229953" y="72880"/>
                  <a:pt x="227410" y="76328"/>
                  <a:pt x="224314" y="79252"/>
                </a:cubicBezTo>
                <a:cubicBezTo>
                  <a:pt x="221542" y="81824"/>
                  <a:pt x="218314" y="83862"/>
                  <a:pt x="214789" y="85253"/>
                </a:cubicBezTo>
                <a:cubicBezTo>
                  <a:pt x="210941" y="86643"/>
                  <a:pt x="206874" y="87320"/>
                  <a:pt x="202788" y="87253"/>
                </a:cubicBezTo>
                <a:cubicBezTo>
                  <a:pt x="193987" y="87834"/>
                  <a:pt x="185405" y="84319"/>
                  <a:pt x="179547" y="77728"/>
                </a:cubicBezTo>
                <a:cubicBezTo>
                  <a:pt x="174108" y="71699"/>
                  <a:pt x="171117" y="63850"/>
                  <a:pt x="171165" y="55725"/>
                </a:cubicBezTo>
                <a:cubicBezTo>
                  <a:pt x="171098" y="48267"/>
                  <a:pt x="173584" y="41000"/>
                  <a:pt x="178213" y="35151"/>
                </a:cubicBezTo>
                <a:cubicBezTo>
                  <a:pt x="183842" y="27560"/>
                  <a:pt x="192863" y="23245"/>
                  <a:pt x="202311" y="23626"/>
                </a:cubicBezTo>
                <a:close/>
                <a:moveTo>
                  <a:pt x="783051" y="23436"/>
                </a:moveTo>
                <a:cubicBezTo>
                  <a:pt x="791909" y="23207"/>
                  <a:pt x="800415" y="26903"/>
                  <a:pt x="806292" y="33532"/>
                </a:cubicBezTo>
                <a:cubicBezTo>
                  <a:pt x="811816" y="39514"/>
                  <a:pt x="814817" y="47391"/>
                  <a:pt x="814674" y="55535"/>
                </a:cubicBezTo>
                <a:cubicBezTo>
                  <a:pt x="814760" y="63812"/>
                  <a:pt x="811578" y="71785"/>
                  <a:pt x="805816" y="77728"/>
                </a:cubicBezTo>
                <a:cubicBezTo>
                  <a:pt x="799977" y="84062"/>
                  <a:pt x="791662" y="87539"/>
                  <a:pt x="783051" y="87253"/>
                </a:cubicBezTo>
                <a:cubicBezTo>
                  <a:pt x="774412" y="87558"/>
                  <a:pt x="766058" y="84081"/>
                  <a:pt x="760191" y="77728"/>
                </a:cubicBezTo>
                <a:cubicBezTo>
                  <a:pt x="754428" y="71785"/>
                  <a:pt x="751247" y="63812"/>
                  <a:pt x="751333" y="55535"/>
                </a:cubicBezTo>
                <a:cubicBezTo>
                  <a:pt x="751237" y="47429"/>
                  <a:pt x="754228" y="39600"/>
                  <a:pt x="759715" y="33627"/>
                </a:cubicBezTo>
                <a:cubicBezTo>
                  <a:pt x="765620" y="26969"/>
                  <a:pt x="774154" y="23236"/>
                  <a:pt x="783051" y="23436"/>
                </a:cubicBezTo>
                <a:close/>
                <a:moveTo>
                  <a:pt x="711804" y="23436"/>
                </a:moveTo>
                <a:cubicBezTo>
                  <a:pt x="715747" y="23407"/>
                  <a:pt x="719671" y="24017"/>
                  <a:pt x="723424" y="25246"/>
                </a:cubicBezTo>
                <a:cubicBezTo>
                  <a:pt x="726853" y="26322"/>
                  <a:pt x="730072" y="27960"/>
                  <a:pt x="732949" y="30103"/>
                </a:cubicBezTo>
                <a:cubicBezTo>
                  <a:pt x="735540" y="32170"/>
                  <a:pt x="737712" y="34732"/>
                  <a:pt x="739331" y="37628"/>
                </a:cubicBezTo>
                <a:lnTo>
                  <a:pt x="733139" y="41438"/>
                </a:lnTo>
                <a:cubicBezTo>
                  <a:pt x="728063" y="34466"/>
                  <a:pt x="719852" y="30475"/>
                  <a:pt x="711232" y="30770"/>
                </a:cubicBezTo>
                <a:cubicBezTo>
                  <a:pt x="704364" y="30570"/>
                  <a:pt x="697697" y="33142"/>
                  <a:pt x="692754" y="37914"/>
                </a:cubicBezTo>
                <a:cubicBezTo>
                  <a:pt x="687991" y="42410"/>
                  <a:pt x="685334" y="48696"/>
                  <a:pt x="685419" y="55249"/>
                </a:cubicBezTo>
                <a:cubicBezTo>
                  <a:pt x="685400" y="59640"/>
                  <a:pt x="686591" y="63955"/>
                  <a:pt x="688848" y="67727"/>
                </a:cubicBezTo>
                <a:cubicBezTo>
                  <a:pt x="691039" y="71756"/>
                  <a:pt x="694344" y="75061"/>
                  <a:pt x="698373" y="77252"/>
                </a:cubicBezTo>
                <a:cubicBezTo>
                  <a:pt x="702412" y="79414"/>
                  <a:pt x="706936" y="80529"/>
                  <a:pt x="711518" y="80491"/>
                </a:cubicBezTo>
                <a:cubicBezTo>
                  <a:pt x="720100" y="80624"/>
                  <a:pt x="728234" y="76661"/>
                  <a:pt x="733425" y="69823"/>
                </a:cubicBezTo>
                <a:lnTo>
                  <a:pt x="739616" y="73823"/>
                </a:lnTo>
                <a:cubicBezTo>
                  <a:pt x="736683" y="78205"/>
                  <a:pt x="732644" y="81719"/>
                  <a:pt x="727901" y="84015"/>
                </a:cubicBezTo>
                <a:cubicBezTo>
                  <a:pt x="722662" y="86482"/>
                  <a:pt x="716928" y="87720"/>
                  <a:pt x="711137" y="87634"/>
                </a:cubicBezTo>
                <a:cubicBezTo>
                  <a:pt x="702240" y="87806"/>
                  <a:pt x="693649" y="84367"/>
                  <a:pt x="687324" y="78109"/>
                </a:cubicBezTo>
                <a:cubicBezTo>
                  <a:pt x="681114" y="72375"/>
                  <a:pt x="677647" y="64270"/>
                  <a:pt x="677799" y="55821"/>
                </a:cubicBezTo>
                <a:cubicBezTo>
                  <a:pt x="677790" y="50058"/>
                  <a:pt x="679342" y="44400"/>
                  <a:pt x="682276" y="39438"/>
                </a:cubicBezTo>
                <a:cubicBezTo>
                  <a:pt x="685162" y="34437"/>
                  <a:pt x="689382" y="30351"/>
                  <a:pt x="694468" y="27627"/>
                </a:cubicBezTo>
                <a:cubicBezTo>
                  <a:pt x="699802" y="24808"/>
                  <a:pt x="705765" y="23369"/>
                  <a:pt x="711804" y="23436"/>
                </a:cubicBezTo>
                <a:close/>
                <a:moveTo>
                  <a:pt x="262414" y="23245"/>
                </a:moveTo>
                <a:cubicBezTo>
                  <a:pt x="268786" y="23798"/>
                  <a:pt x="274692" y="26807"/>
                  <a:pt x="278892" y="31627"/>
                </a:cubicBezTo>
                <a:lnTo>
                  <a:pt x="273939" y="36771"/>
                </a:lnTo>
                <a:cubicBezTo>
                  <a:pt x="270777" y="33246"/>
                  <a:pt x="266376" y="31094"/>
                  <a:pt x="261652" y="30770"/>
                </a:cubicBezTo>
                <a:cubicBezTo>
                  <a:pt x="259223" y="30732"/>
                  <a:pt x="256871" y="31618"/>
                  <a:pt x="255080" y="33246"/>
                </a:cubicBezTo>
                <a:cubicBezTo>
                  <a:pt x="253394" y="34704"/>
                  <a:pt x="252422" y="36828"/>
                  <a:pt x="252413" y="39056"/>
                </a:cubicBezTo>
                <a:cubicBezTo>
                  <a:pt x="252499" y="41152"/>
                  <a:pt x="253261" y="43162"/>
                  <a:pt x="254604" y="44772"/>
                </a:cubicBezTo>
                <a:cubicBezTo>
                  <a:pt x="257385" y="47439"/>
                  <a:pt x="260604" y="49601"/>
                  <a:pt x="264129" y="51153"/>
                </a:cubicBezTo>
                <a:cubicBezTo>
                  <a:pt x="268643" y="53201"/>
                  <a:pt x="272701" y="56154"/>
                  <a:pt x="276035" y="59821"/>
                </a:cubicBezTo>
                <a:cubicBezTo>
                  <a:pt x="278016" y="62602"/>
                  <a:pt x="279073" y="65936"/>
                  <a:pt x="279083" y="69346"/>
                </a:cubicBezTo>
                <a:cubicBezTo>
                  <a:pt x="279130" y="74109"/>
                  <a:pt x="277235" y="78681"/>
                  <a:pt x="273844" y="82014"/>
                </a:cubicBezTo>
                <a:cubicBezTo>
                  <a:pt x="270339" y="85434"/>
                  <a:pt x="265595" y="87291"/>
                  <a:pt x="260699" y="87158"/>
                </a:cubicBezTo>
                <a:cubicBezTo>
                  <a:pt x="257204" y="87158"/>
                  <a:pt x="253756" y="86377"/>
                  <a:pt x="250603" y="84872"/>
                </a:cubicBezTo>
                <a:cubicBezTo>
                  <a:pt x="247526" y="83405"/>
                  <a:pt x="244821" y="81262"/>
                  <a:pt x="242697" y="78585"/>
                </a:cubicBezTo>
                <a:lnTo>
                  <a:pt x="247650" y="72966"/>
                </a:lnTo>
                <a:cubicBezTo>
                  <a:pt x="250651" y="76995"/>
                  <a:pt x="255299" y="79471"/>
                  <a:pt x="260319" y="79728"/>
                </a:cubicBezTo>
                <a:cubicBezTo>
                  <a:pt x="263262" y="79814"/>
                  <a:pt x="266129" y="78757"/>
                  <a:pt x="268320" y="76776"/>
                </a:cubicBezTo>
                <a:cubicBezTo>
                  <a:pt x="270406" y="74985"/>
                  <a:pt x="271625" y="72385"/>
                  <a:pt x="271653" y="69632"/>
                </a:cubicBezTo>
                <a:cubicBezTo>
                  <a:pt x="271634" y="67441"/>
                  <a:pt x="270863" y="65317"/>
                  <a:pt x="269463" y="63631"/>
                </a:cubicBezTo>
                <a:cubicBezTo>
                  <a:pt x="266653" y="60983"/>
                  <a:pt x="263433" y="58802"/>
                  <a:pt x="259938" y="57154"/>
                </a:cubicBezTo>
                <a:cubicBezTo>
                  <a:pt x="255623" y="55259"/>
                  <a:pt x="251784" y="52430"/>
                  <a:pt x="248698" y="48867"/>
                </a:cubicBezTo>
                <a:cubicBezTo>
                  <a:pt x="246698" y="46105"/>
                  <a:pt x="245660" y="42752"/>
                  <a:pt x="245745" y="39342"/>
                </a:cubicBezTo>
                <a:cubicBezTo>
                  <a:pt x="245631" y="34999"/>
                  <a:pt x="247355" y="30808"/>
                  <a:pt x="250508" y="27817"/>
                </a:cubicBezTo>
                <a:cubicBezTo>
                  <a:pt x="253699" y="24760"/>
                  <a:pt x="257994" y="23112"/>
                  <a:pt x="262414" y="23245"/>
                </a:cubicBezTo>
                <a:close/>
                <a:moveTo>
                  <a:pt x="19813" y="23245"/>
                </a:moveTo>
                <a:cubicBezTo>
                  <a:pt x="26146" y="23845"/>
                  <a:pt x="32005" y="26836"/>
                  <a:pt x="36196" y="31627"/>
                </a:cubicBezTo>
                <a:lnTo>
                  <a:pt x="31147" y="36771"/>
                </a:lnTo>
                <a:cubicBezTo>
                  <a:pt x="28023" y="33256"/>
                  <a:pt x="23651" y="31104"/>
                  <a:pt x="18955" y="30770"/>
                </a:cubicBezTo>
                <a:cubicBezTo>
                  <a:pt x="16526" y="30732"/>
                  <a:pt x="14174" y="31618"/>
                  <a:pt x="12383" y="33247"/>
                </a:cubicBezTo>
                <a:cubicBezTo>
                  <a:pt x="10697" y="34704"/>
                  <a:pt x="9725" y="36828"/>
                  <a:pt x="9716" y="39057"/>
                </a:cubicBezTo>
                <a:cubicBezTo>
                  <a:pt x="9802" y="41152"/>
                  <a:pt x="10564" y="43162"/>
                  <a:pt x="11907" y="44772"/>
                </a:cubicBezTo>
                <a:cubicBezTo>
                  <a:pt x="14688" y="47439"/>
                  <a:pt x="17907" y="49601"/>
                  <a:pt x="21432" y="51154"/>
                </a:cubicBezTo>
                <a:cubicBezTo>
                  <a:pt x="25928" y="53201"/>
                  <a:pt x="29947" y="56145"/>
                  <a:pt x="33243" y="59821"/>
                </a:cubicBezTo>
                <a:cubicBezTo>
                  <a:pt x="35291" y="62574"/>
                  <a:pt x="36396" y="65917"/>
                  <a:pt x="36386" y="69346"/>
                </a:cubicBezTo>
                <a:cubicBezTo>
                  <a:pt x="36443" y="74128"/>
                  <a:pt x="34510" y="78710"/>
                  <a:pt x="31052" y="82015"/>
                </a:cubicBezTo>
                <a:cubicBezTo>
                  <a:pt x="27594" y="85453"/>
                  <a:pt x="22880" y="87311"/>
                  <a:pt x="18003" y="87158"/>
                </a:cubicBezTo>
                <a:cubicBezTo>
                  <a:pt x="14507" y="87158"/>
                  <a:pt x="11059" y="86377"/>
                  <a:pt x="7906" y="84872"/>
                </a:cubicBezTo>
                <a:cubicBezTo>
                  <a:pt x="4820" y="83405"/>
                  <a:pt x="2124" y="81262"/>
                  <a:pt x="0" y="78586"/>
                </a:cubicBezTo>
                <a:lnTo>
                  <a:pt x="4954" y="72966"/>
                </a:lnTo>
                <a:cubicBezTo>
                  <a:pt x="7954" y="76995"/>
                  <a:pt x="12602" y="79472"/>
                  <a:pt x="17622" y="79729"/>
                </a:cubicBezTo>
                <a:cubicBezTo>
                  <a:pt x="20574" y="79814"/>
                  <a:pt x="23432" y="78757"/>
                  <a:pt x="25623" y="76776"/>
                </a:cubicBezTo>
                <a:cubicBezTo>
                  <a:pt x="27718" y="74985"/>
                  <a:pt x="28928" y="72385"/>
                  <a:pt x="28956" y="69632"/>
                </a:cubicBezTo>
                <a:cubicBezTo>
                  <a:pt x="28937" y="67441"/>
                  <a:pt x="28166" y="65317"/>
                  <a:pt x="26766" y="63631"/>
                </a:cubicBezTo>
                <a:cubicBezTo>
                  <a:pt x="23956" y="60974"/>
                  <a:pt x="20746" y="58793"/>
                  <a:pt x="17241" y="57154"/>
                </a:cubicBezTo>
                <a:cubicBezTo>
                  <a:pt x="12973" y="55230"/>
                  <a:pt x="9163" y="52401"/>
                  <a:pt x="6097" y="48868"/>
                </a:cubicBezTo>
                <a:cubicBezTo>
                  <a:pt x="4096" y="46105"/>
                  <a:pt x="3058" y="42753"/>
                  <a:pt x="3144" y="39343"/>
                </a:cubicBezTo>
                <a:cubicBezTo>
                  <a:pt x="2991" y="34990"/>
                  <a:pt x="4725" y="30789"/>
                  <a:pt x="7906" y="27817"/>
                </a:cubicBezTo>
                <a:cubicBezTo>
                  <a:pt x="11088" y="24741"/>
                  <a:pt x="15383" y="23083"/>
                  <a:pt x="19813" y="23245"/>
                </a:cubicBezTo>
                <a:close/>
                <a:moveTo>
                  <a:pt x="857726" y="23150"/>
                </a:moveTo>
                <a:cubicBezTo>
                  <a:pt x="860612" y="23141"/>
                  <a:pt x="863460" y="23722"/>
                  <a:pt x="866108" y="24865"/>
                </a:cubicBezTo>
                <a:cubicBezTo>
                  <a:pt x="868594" y="25865"/>
                  <a:pt x="870813" y="27427"/>
                  <a:pt x="872585" y="29437"/>
                </a:cubicBezTo>
                <a:cubicBezTo>
                  <a:pt x="874576" y="31885"/>
                  <a:pt x="876071" y="34695"/>
                  <a:pt x="876966" y="37724"/>
                </a:cubicBezTo>
                <a:cubicBezTo>
                  <a:pt x="879157" y="33352"/>
                  <a:pt x="882443" y="29608"/>
                  <a:pt x="886491" y="26865"/>
                </a:cubicBezTo>
                <a:cubicBezTo>
                  <a:pt x="890235" y="24436"/>
                  <a:pt x="894607" y="23141"/>
                  <a:pt x="899065" y="23150"/>
                </a:cubicBezTo>
                <a:cubicBezTo>
                  <a:pt x="903008" y="23065"/>
                  <a:pt x="906894" y="24160"/>
                  <a:pt x="910209" y="26294"/>
                </a:cubicBezTo>
                <a:cubicBezTo>
                  <a:pt x="913438" y="28446"/>
                  <a:pt x="915933" y="31542"/>
                  <a:pt x="917352" y="35152"/>
                </a:cubicBezTo>
                <a:cubicBezTo>
                  <a:pt x="919219" y="40667"/>
                  <a:pt x="920029" y="46486"/>
                  <a:pt x="919734" y="52297"/>
                </a:cubicBezTo>
                <a:lnTo>
                  <a:pt x="919734" y="85444"/>
                </a:lnTo>
                <a:lnTo>
                  <a:pt x="911733" y="85444"/>
                </a:lnTo>
                <a:lnTo>
                  <a:pt x="911733" y="52297"/>
                </a:lnTo>
                <a:cubicBezTo>
                  <a:pt x="911990" y="47772"/>
                  <a:pt x="911504" y="43239"/>
                  <a:pt x="910304" y="38867"/>
                </a:cubicBezTo>
                <a:cubicBezTo>
                  <a:pt x="909428" y="36419"/>
                  <a:pt x="907751" y="34333"/>
                  <a:pt x="905541" y="32961"/>
                </a:cubicBezTo>
                <a:cubicBezTo>
                  <a:pt x="903170" y="31418"/>
                  <a:pt x="900369" y="30646"/>
                  <a:pt x="897541" y="30770"/>
                </a:cubicBezTo>
                <a:cubicBezTo>
                  <a:pt x="893807" y="30713"/>
                  <a:pt x="890159" y="31885"/>
                  <a:pt x="887158" y="34104"/>
                </a:cubicBezTo>
                <a:cubicBezTo>
                  <a:pt x="884034" y="36304"/>
                  <a:pt x="881643" y="39390"/>
                  <a:pt x="880300" y="42962"/>
                </a:cubicBezTo>
                <a:cubicBezTo>
                  <a:pt x="878500" y="49144"/>
                  <a:pt x="877757" y="55583"/>
                  <a:pt x="878109" y="62012"/>
                </a:cubicBezTo>
                <a:lnTo>
                  <a:pt x="878109" y="85825"/>
                </a:lnTo>
                <a:lnTo>
                  <a:pt x="870394" y="85825"/>
                </a:lnTo>
                <a:lnTo>
                  <a:pt x="870394" y="54678"/>
                </a:lnTo>
                <a:cubicBezTo>
                  <a:pt x="870623" y="49687"/>
                  <a:pt x="870175" y="44686"/>
                  <a:pt x="869061" y="39819"/>
                </a:cubicBezTo>
                <a:cubicBezTo>
                  <a:pt x="868194" y="37238"/>
                  <a:pt x="866527" y="34999"/>
                  <a:pt x="864298" y="33437"/>
                </a:cubicBezTo>
                <a:cubicBezTo>
                  <a:pt x="861888" y="31875"/>
                  <a:pt x="859069" y="31075"/>
                  <a:pt x="856202" y="31151"/>
                </a:cubicBezTo>
                <a:cubicBezTo>
                  <a:pt x="852554" y="31142"/>
                  <a:pt x="848991" y="32275"/>
                  <a:pt x="846010" y="34390"/>
                </a:cubicBezTo>
                <a:cubicBezTo>
                  <a:pt x="842867" y="36552"/>
                  <a:pt x="840447" y="39600"/>
                  <a:pt x="839057" y="43153"/>
                </a:cubicBezTo>
                <a:cubicBezTo>
                  <a:pt x="837276" y="48620"/>
                  <a:pt x="836504" y="54364"/>
                  <a:pt x="836771" y="60107"/>
                </a:cubicBezTo>
                <a:lnTo>
                  <a:pt x="836771" y="85825"/>
                </a:lnTo>
                <a:lnTo>
                  <a:pt x="828960" y="85825"/>
                </a:lnTo>
                <a:lnTo>
                  <a:pt x="829056" y="24674"/>
                </a:lnTo>
                <a:lnTo>
                  <a:pt x="836866" y="24674"/>
                </a:lnTo>
                <a:lnTo>
                  <a:pt x="836866" y="35152"/>
                </a:lnTo>
                <a:cubicBezTo>
                  <a:pt x="839105" y="31828"/>
                  <a:pt x="841953" y="28951"/>
                  <a:pt x="845248" y="26675"/>
                </a:cubicBezTo>
                <a:cubicBezTo>
                  <a:pt x="849011" y="24379"/>
                  <a:pt x="853325" y="23160"/>
                  <a:pt x="857726" y="23150"/>
                </a:cubicBezTo>
                <a:close/>
                <a:moveTo>
                  <a:pt x="321373" y="23149"/>
                </a:moveTo>
                <a:cubicBezTo>
                  <a:pt x="324259" y="23140"/>
                  <a:pt x="327107" y="23721"/>
                  <a:pt x="329755" y="24864"/>
                </a:cubicBezTo>
                <a:cubicBezTo>
                  <a:pt x="332222" y="25893"/>
                  <a:pt x="334442" y="27455"/>
                  <a:pt x="336232" y="29436"/>
                </a:cubicBezTo>
                <a:cubicBezTo>
                  <a:pt x="338194" y="31903"/>
                  <a:pt x="339671" y="34713"/>
                  <a:pt x="340614" y="37723"/>
                </a:cubicBezTo>
                <a:cubicBezTo>
                  <a:pt x="342804" y="33351"/>
                  <a:pt x="346091" y="29608"/>
                  <a:pt x="350139" y="26864"/>
                </a:cubicBezTo>
                <a:cubicBezTo>
                  <a:pt x="353882" y="24435"/>
                  <a:pt x="358254" y="23140"/>
                  <a:pt x="362712" y="23149"/>
                </a:cubicBezTo>
                <a:cubicBezTo>
                  <a:pt x="366655" y="23083"/>
                  <a:pt x="370532" y="24178"/>
                  <a:pt x="373856" y="26293"/>
                </a:cubicBezTo>
                <a:cubicBezTo>
                  <a:pt x="377047" y="28493"/>
                  <a:pt x="379523" y="31570"/>
                  <a:pt x="381000" y="35151"/>
                </a:cubicBezTo>
                <a:cubicBezTo>
                  <a:pt x="382781" y="40685"/>
                  <a:pt x="383552" y="46486"/>
                  <a:pt x="383286" y="52296"/>
                </a:cubicBezTo>
                <a:lnTo>
                  <a:pt x="383286" y="85443"/>
                </a:lnTo>
                <a:lnTo>
                  <a:pt x="375380" y="85443"/>
                </a:lnTo>
                <a:lnTo>
                  <a:pt x="375380" y="52296"/>
                </a:lnTo>
                <a:cubicBezTo>
                  <a:pt x="375637" y="47772"/>
                  <a:pt x="375152" y="43238"/>
                  <a:pt x="373951" y="38866"/>
                </a:cubicBezTo>
                <a:cubicBezTo>
                  <a:pt x="373046" y="36437"/>
                  <a:pt x="371370" y="34360"/>
                  <a:pt x="369189" y="32960"/>
                </a:cubicBezTo>
                <a:cubicBezTo>
                  <a:pt x="366808" y="31436"/>
                  <a:pt x="364017" y="30674"/>
                  <a:pt x="361188" y="30769"/>
                </a:cubicBezTo>
                <a:cubicBezTo>
                  <a:pt x="357454" y="30712"/>
                  <a:pt x="353806" y="31884"/>
                  <a:pt x="350806" y="34103"/>
                </a:cubicBezTo>
                <a:cubicBezTo>
                  <a:pt x="347681" y="36303"/>
                  <a:pt x="345291" y="39390"/>
                  <a:pt x="343948" y="42961"/>
                </a:cubicBezTo>
                <a:cubicBezTo>
                  <a:pt x="342100" y="49134"/>
                  <a:pt x="341357" y="55582"/>
                  <a:pt x="341757" y="62011"/>
                </a:cubicBezTo>
                <a:lnTo>
                  <a:pt x="341757" y="85824"/>
                </a:lnTo>
                <a:lnTo>
                  <a:pt x="333946" y="85824"/>
                </a:lnTo>
                <a:lnTo>
                  <a:pt x="333946" y="54677"/>
                </a:lnTo>
                <a:cubicBezTo>
                  <a:pt x="334213" y="49677"/>
                  <a:pt x="333727" y="44676"/>
                  <a:pt x="332518" y="39818"/>
                </a:cubicBezTo>
                <a:cubicBezTo>
                  <a:pt x="331679" y="37218"/>
                  <a:pt x="330003" y="34980"/>
                  <a:pt x="327755" y="33436"/>
                </a:cubicBezTo>
                <a:cubicBezTo>
                  <a:pt x="325345" y="31874"/>
                  <a:pt x="322526" y="31074"/>
                  <a:pt x="319659" y="31150"/>
                </a:cubicBezTo>
                <a:cubicBezTo>
                  <a:pt x="316039" y="31141"/>
                  <a:pt x="312505" y="32274"/>
                  <a:pt x="309562" y="34389"/>
                </a:cubicBezTo>
                <a:cubicBezTo>
                  <a:pt x="306419" y="36551"/>
                  <a:pt x="304000" y="39599"/>
                  <a:pt x="302609" y="43152"/>
                </a:cubicBezTo>
                <a:cubicBezTo>
                  <a:pt x="300828" y="48619"/>
                  <a:pt x="300056" y="54363"/>
                  <a:pt x="300323" y="60107"/>
                </a:cubicBezTo>
                <a:lnTo>
                  <a:pt x="300323" y="85824"/>
                </a:lnTo>
                <a:lnTo>
                  <a:pt x="292512" y="85824"/>
                </a:lnTo>
                <a:lnTo>
                  <a:pt x="292703" y="24674"/>
                </a:lnTo>
                <a:lnTo>
                  <a:pt x="300514" y="24674"/>
                </a:lnTo>
                <a:lnTo>
                  <a:pt x="300514" y="35151"/>
                </a:lnTo>
                <a:cubicBezTo>
                  <a:pt x="302752" y="31827"/>
                  <a:pt x="305600" y="28950"/>
                  <a:pt x="308895" y="26674"/>
                </a:cubicBezTo>
                <a:cubicBezTo>
                  <a:pt x="312648" y="24359"/>
                  <a:pt x="316963" y="23140"/>
                  <a:pt x="321373" y="23149"/>
                </a:cubicBezTo>
                <a:close/>
                <a:moveTo>
                  <a:pt x="508635" y="22959"/>
                </a:moveTo>
                <a:cubicBezTo>
                  <a:pt x="512921" y="22883"/>
                  <a:pt x="517131" y="24073"/>
                  <a:pt x="520731" y="26388"/>
                </a:cubicBezTo>
                <a:cubicBezTo>
                  <a:pt x="524237" y="28703"/>
                  <a:pt x="526961" y="32017"/>
                  <a:pt x="528542" y="35913"/>
                </a:cubicBezTo>
                <a:cubicBezTo>
                  <a:pt x="530475" y="41809"/>
                  <a:pt x="531314" y="48000"/>
                  <a:pt x="531018" y="54201"/>
                </a:cubicBezTo>
                <a:lnTo>
                  <a:pt x="531018" y="85443"/>
                </a:lnTo>
                <a:lnTo>
                  <a:pt x="523208" y="85443"/>
                </a:lnTo>
                <a:lnTo>
                  <a:pt x="523208" y="56868"/>
                </a:lnTo>
                <a:cubicBezTo>
                  <a:pt x="523379" y="52182"/>
                  <a:pt x="523094" y="47495"/>
                  <a:pt x="522351" y="42866"/>
                </a:cubicBezTo>
                <a:cubicBezTo>
                  <a:pt x="521789" y="39171"/>
                  <a:pt x="519931" y="35799"/>
                  <a:pt x="517112" y="33341"/>
                </a:cubicBezTo>
                <a:cubicBezTo>
                  <a:pt x="514216" y="31217"/>
                  <a:pt x="510692" y="30150"/>
                  <a:pt x="507111" y="30293"/>
                </a:cubicBezTo>
                <a:cubicBezTo>
                  <a:pt x="502415" y="30255"/>
                  <a:pt x="497872" y="31951"/>
                  <a:pt x="494347" y="35056"/>
                </a:cubicBezTo>
                <a:cubicBezTo>
                  <a:pt x="490709" y="37989"/>
                  <a:pt x="488127" y="42038"/>
                  <a:pt x="487013" y="46581"/>
                </a:cubicBezTo>
                <a:cubicBezTo>
                  <a:pt x="486060" y="52048"/>
                  <a:pt x="485670" y="57601"/>
                  <a:pt x="485870" y="63154"/>
                </a:cubicBezTo>
                <a:lnTo>
                  <a:pt x="485870" y="85443"/>
                </a:lnTo>
                <a:lnTo>
                  <a:pt x="478059" y="85443"/>
                </a:lnTo>
                <a:lnTo>
                  <a:pt x="478059" y="24673"/>
                </a:lnTo>
                <a:lnTo>
                  <a:pt x="485870" y="24673"/>
                </a:lnTo>
                <a:lnTo>
                  <a:pt x="485870" y="35532"/>
                </a:lnTo>
                <a:cubicBezTo>
                  <a:pt x="488623" y="31665"/>
                  <a:pt x="492166" y="28417"/>
                  <a:pt x="496252" y="26007"/>
                </a:cubicBezTo>
                <a:cubicBezTo>
                  <a:pt x="500062" y="23988"/>
                  <a:pt x="504320" y="22940"/>
                  <a:pt x="508635" y="22959"/>
                </a:cubicBezTo>
                <a:close/>
                <a:moveTo>
                  <a:pt x="599218" y="22769"/>
                </a:moveTo>
                <a:cubicBezTo>
                  <a:pt x="603914" y="22712"/>
                  <a:pt x="608553" y="23788"/>
                  <a:pt x="612744" y="25913"/>
                </a:cubicBezTo>
                <a:cubicBezTo>
                  <a:pt x="616954" y="28227"/>
                  <a:pt x="620573" y="31485"/>
                  <a:pt x="623316" y="35438"/>
                </a:cubicBezTo>
                <a:lnTo>
                  <a:pt x="623316" y="24674"/>
                </a:lnTo>
                <a:lnTo>
                  <a:pt x="631127" y="24674"/>
                </a:lnTo>
                <a:lnTo>
                  <a:pt x="631127" y="85444"/>
                </a:lnTo>
                <a:lnTo>
                  <a:pt x="623412" y="85444"/>
                </a:lnTo>
                <a:lnTo>
                  <a:pt x="623412" y="74966"/>
                </a:lnTo>
                <a:cubicBezTo>
                  <a:pt x="620449" y="78700"/>
                  <a:pt x="616716" y="81758"/>
                  <a:pt x="612458" y="83920"/>
                </a:cubicBezTo>
                <a:cubicBezTo>
                  <a:pt x="608295" y="86015"/>
                  <a:pt x="603685" y="87063"/>
                  <a:pt x="599028" y="86968"/>
                </a:cubicBezTo>
                <a:cubicBezTo>
                  <a:pt x="590684" y="87015"/>
                  <a:pt x="582702" y="83558"/>
                  <a:pt x="577025" y="77443"/>
                </a:cubicBezTo>
                <a:cubicBezTo>
                  <a:pt x="570862" y="71480"/>
                  <a:pt x="567414" y="63251"/>
                  <a:pt x="567500" y="54678"/>
                </a:cubicBezTo>
                <a:cubicBezTo>
                  <a:pt x="567424" y="46220"/>
                  <a:pt x="570872" y="38105"/>
                  <a:pt x="577025" y="32294"/>
                </a:cubicBezTo>
                <a:cubicBezTo>
                  <a:pt x="582740" y="26122"/>
                  <a:pt x="590808" y="22655"/>
                  <a:pt x="599218" y="22769"/>
                </a:cubicBezTo>
                <a:close/>
                <a:moveTo>
                  <a:pt x="428911" y="22769"/>
                </a:moveTo>
                <a:cubicBezTo>
                  <a:pt x="433607" y="22712"/>
                  <a:pt x="438246" y="23788"/>
                  <a:pt x="442437" y="25912"/>
                </a:cubicBezTo>
                <a:cubicBezTo>
                  <a:pt x="446647" y="28227"/>
                  <a:pt x="450266" y="31484"/>
                  <a:pt x="453009" y="35437"/>
                </a:cubicBezTo>
                <a:lnTo>
                  <a:pt x="453009" y="24674"/>
                </a:lnTo>
                <a:lnTo>
                  <a:pt x="460820" y="24674"/>
                </a:lnTo>
                <a:lnTo>
                  <a:pt x="460820" y="85443"/>
                </a:lnTo>
                <a:lnTo>
                  <a:pt x="453105" y="85443"/>
                </a:lnTo>
                <a:lnTo>
                  <a:pt x="453105" y="74966"/>
                </a:lnTo>
                <a:cubicBezTo>
                  <a:pt x="450162" y="78719"/>
                  <a:pt x="446418" y="81786"/>
                  <a:pt x="442151" y="83919"/>
                </a:cubicBezTo>
                <a:cubicBezTo>
                  <a:pt x="437988" y="86015"/>
                  <a:pt x="433378" y="87063"/>
                  <a:pt x="428721" y="86967"/>
                </a:cubicBezTo>
                <a:cubicBezTo>
                  <a:pt x="420377" y="87015"/>
                  <a:pt x="412395" y="83557"/>
                  <a:pt x="406718" y="77442"/>
                </a:cubicBezTo>
                <a:cubicBezTo>
                  <a:pt x="400555" y="71480"/>
                  <a:pt x="397107" y="63250"/>
                  <a:pt x="397193" y="54677"/>
                </a:cubicBezTo>
                <a:cubicBezTo>
                  <a:pt x="397155" y="46229"/>
                  <a:pt x="400603" y="38132"/>
                  <a:pt x="406718" y="32294"/>
                </a:cubicBezTo>
                <a:cubicBezTo>
                  <a:pt x="412452" y="26141"/>
                  <a:pt x="420501" y="22683"/>
                  <a:pt x="428911" y="22769"/>
                </a:cubicBezTo>
                <a:close/>
                <a:moveTo>
                  <a:pt x="48863" y="1529"/>
                </a:moveTo>
                <a:lnTo>
                  <a:pt x="56674" y="1529"/>
                </a:lnTo>
                <a:lnTo>
                  <a:pt x="56674" y="85730"/>
                </a:lnTo>
                <a:lnTo>
                  <a:pt x="48863" y="85730"/>
                </a:lnTo>
                <a:close/>
                <a:moveTo>
                  <a:pt x="148209" y="1147"/>
                </a:moveTo>
                <a:lnTo>
                  <a:pt x="156020" y="1528"/>
                </a:lnTo>
                <a:lnTo>
                  <a:pt x="156020" y="85729"/>
                </a:lnTo>
                <a:lnTo>
                  <a:pt x="148305" y="85729"/>
                </a:lnTo>
                <a:lnTo>
                  <a:pt x="148305" y="75251"/>
                </a:lnTo>
                <a:cubicBezTo>
                  <a:pt x="145342" y="78985"/>
                  <a:pt x="141609" y="82042"/>
                  <a:pt x="137351" y="84205"/>
                </a:cubicBezTo>
                <a:cubicBezTo>
                  <a:pt x="133188" y="86300"/>
                  <a:pt x="128578" y="87348"/>
                  <a:pt x="123921" y="87253"/>
                </a:cubicBezTo>
                <a:cubicBezTo>
                  <a:pt x="115577" y="87300"/>
                  <a:pt x="107595" y="83843"/>
                  <a:pt x="101918" y="77728"/>
                </a:cubicBezTo>
                <a:cubicBezTo>
                  <a:pt x="95755" y="71765"/>
                  <a:pt x="92307" y="63535"/>
                  <a:pt x="92393" y="54963"/>
                </a:cubicBezTo>
                <a:cubicBezTo>
                  <a:pt x="92355" y="46514"/>
                  <a:pt x="95803" y="38418"/>
                  <a:pt x="101918" y="32579"/>
                </a:cubicBezTo>
                <a:cubicBezTo>
                  <a:pt x="107633" y="26407"/>
                  <a:pt x="115701" y="22940"/>
                  <a:pt x="124111" y="23054"/>
                </a:cubicBezTo>
                <a:cubicBezTo>
                  <a:pt x="128807" y="22997"/>
                  <a:pt x="133446" y="24073"/>
                  <a:pt x="137637" y="26197"/>
                </a:cubicBezTo>
                <a:cubicBezTo>
                  <a:pt x="141847" y="28512"/>
                  <a:pt x="145466" y="31769"/>
                  <a:pt x="148209" y="35722"/>
                </a:cubicBezTo>
                <a:close/>
                <a:moveTo>
                  <a:pt x="550450" y="4"/>
                </a:moveTo>
                <a:cubicBezTo>
                  <a:pt x="552183" y="-63"/>
                  <a:pt x="553850" y="633"/>
                  <a:pt x="555022" y="1909"/>
                </a:cubicBezTo>
                <a:cubicBezTo>
                  <a:pt x="556260" y="3109"/>
                  <a:pt x="556946" y="4757"/>
                  <a:pt x="556927" y="6481"/>
                </a:cubicBezTo>
                <a:cubicBezTo>
                  <a:pt x="556927" y="8167"/>
                  <a:pt x="556241" y="9786"/>
                  <a:pt x="555022" y="10958"/>
                </a:cubicBezTo>
                <a:cubicBezTo>
                  <a:pt x="553822" y="12196"/>
                  <a:pt x="552174" y="12882"/>
                  <a:pt x="550450" y="12863"/>
                </a:cubicBezTo>
                <a:cubicBezTo>
                  <a:pt x="548764" y="12863"/>
                  <a:pt x="547144" y="12177"/>
                  <a:pt x="545973" y="10958"/>
                </a:cubicBezTo>
                <a:cubicBezTo>
                  <a:pt x="544754" y="9786"/>
                  <a:pt x="544068" y="8167"/>
                  <a:pt x="544068" y="6481"/>
                </a:cubicBezTo>
                <a:cubicBezTo>
                  <a:pt x="544049" y="4757"/>
                  <a:pt x="544735" y="3109"/>
                  <a:pt x="545973" y="1909"/>
                </a:cubicBezTo>
                <a:cubicBezTo>
                  <a:pt x="547116" y="652"/>
                  <a:pt x="548754" y="-44"/>
                  <a:pt x="550450" y="4"/>
                </a:cubicBezTo>
                <a:close/>
                <a:moveTo>
                  <a:pt x="75628" y="4"/>
                </a:moveTo>
                <a:cubicBezTo>
                  <a:pt x="77362" y="-63"/>
                  <a:pt x="79029" y="633"/>
                  <a:pt x="80200" y="1909"/>
                </a:cubicBezTo>
                <a:cubicBezTo>
                  <a:pt x="81439" y="3109"/>
                  <a:pt x="82124" y="4757"/>
                  <a:pt x="82105" y="6481"/>
                </a:cubicBezTo>
                <a:cubicBezTo>
                  <a:pt x="82105" y="8167"/>
                  <a:pt x="81420" y="9786"/>
                  <a:pt x="80200" y="10958"/>
                </a:cubicBezTo>
                <a:cubicBezTo>
                  <a:pt x="79000" y="12196"/>
                  <a:pt x="77352" y="12882"/>
                  <a:pt x="75628" y="12863"/>
                </a:cubicBezTo>
                <a:cubicBezTo>
                  <a:pt x="73942" y="12863"/>
                  <a:pt x="72323" y="12177"/>
                  <a:pt x="71152" y="10958"/>
                </a:cubicBezTo>
                <a:cubicBezTo>
                  <a:pt x="69932" y="9786"/>
                  <a:pt x="69247" y="8167"/>
                  <a:pt x="69247" y="6481"/>
                </a:cubicBezTo>
                <a:cubicBezTo>
                  <a:pt x="69228" y="4757"/>
                  <a:pt x="69913" y="3109"/>
                  <a:pt x="71152" y="1909"/>
                </a:cubicBezTo>
                <a:cubicBezTo>
                  <a:pt x="72295" y="652"/>
                  <a:pt x="73933" y="-44"/>
                  <a:pt x="75628" y="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">
  <p:cSld name="CUSTOM_5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"/>
          <p:cNvSpPr txBox="1"/>
          <p:nvPr/>
        </p:nvSpPr>
        <p:spPr>
          <a:xfrm>
            <a:off x="1184075" y="234925"/>
            <a:ext cx="22392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back</a:t>
            </a:r>
            <a:endParaRPr sz="5000"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193" name="Google Shape;193;p3"/>
          <p:cNvSpPr txBox="1"/>
          <p:nvPr/>
        </p:nvSpPr>
        <p:spPr>
          <a:xfrm>
            <a:off x="8745475" y="4361450"/>
            <a:ext cx="22392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flip</a:t>
            </a:r>
            <a:endParaRPr sz="5000"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194" name="Google Shape;194;p3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95" name="Google Shape;195;p3"/>
          <p:cNvSpPr txBox="1">
            <a:spLocks noGrp="1"/>
          </p:cNvSpPr>
          <p:nvPr>
            <p:ph type="body" idx="1"/>
          </p:nvPr>
        </p:nvSpPr>
        <p:spPr>
          <a:xfrm>
            <a:off x="1447763" y="20272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marL="45720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grpSp>
        <p:nvGrpSpPr>
          <p:cNvPr id="196" name="Google Shape;196;p3"/>
          <p:cNvGrpSpPr/>
          <p:nvPr/>
        </p:nvGrpSpPr>
        <p:grpSpPr>
          <a:xfrm flipH="1">
            <a:off x="11576822" y="2408608"/>
            <a:ext cx="241353" cy="1062195"/>
            <a:chOff x="3951440" y="1352783"/>
            <a:chExt cx="241353" cy="1062195"/>
          </a:xfrm>
        </p:grpSpPr>
        <p:sp>
          <p:nvSpPr>
            <p:cNvPr id="197" name="Google Shape;197;p3"/>
            <p:cNvSpPr/>
            <p:nvPr/>
          </p:nvSpPr>
          <p:spPr>
            <a:xfrm>
              <a:off x="3951440" y="1352783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3"/>
            <p:cNvSpPr/>
            <p:nvPr/>
          </p:nvSpPr>
          <p:spPr>
            <a:xfrm>
              <a:off x="3951440" y="1763204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3"/>
            <p:cNvSpPr/>
            <p:nvPr/>
          </p:nvSpPr>
          <p:spPr>
            <a:xfrm>
              <a:off x="3951440" y="2173625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0" name="Google Shape;200;p3"/>
          <p:cNvGrpSpPr/>
          <p:nvPr/>
        </p:nvGrpSpPr>
        <p:grpSpPr>
          <a:xfrm>
            <a:off x="373825" y="2408608"/>
            <a:ext cx="241353" cy="1062195"/>
            <a:chOff x="3951440" y="1352783"/>
            <a:chExt cx="241353" cy="1062195"/>
          </a:xfrm>
        </p:grpSpPr>
        <p:sp>
          <p:nvSpPr>
            <p:cNvPr id="201" name="Google Shape;201;p3"/>
            <p:cNvSpPr/>
            <p:nvPr/>
          </p:nvSpPr>
          <p:spPr>
            <a:xfrm>
              <a:off x="3951440" y="1352783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3"/>
            <p:cNvSpPr/>
            <p:nvPr/>
          </p:nvSpPr>
          <p:spPr>
            <a:xfrm>
              <a:off x="3951440" y="1763204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3"/>
            <p:cNvSpPr/>
            <p:nvPr/>
          </p:nvSpPr>
          <p:spPr>
            <a:xfrm>
              <a:off x="3951440" y="2173625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ont">
  <p:cSld name="CUSTOM_5_1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206" name="Google Shape;206;p4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marL="45720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207" name="Google Shape;207;p4"/>
          <p:cNvSpPr txBox="1"/>
          <p:nvPr/>
        </p:nvSpPr>
        <p:spPr>
          <a:xfrm>
            <a:off x="1184075" y="234925"/>
            <a:ext cx="22392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front</a:t>
            </a:r>
            <a:endParaRPr sz="5000"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208" name="Google Shape;208;p4"/>
          <p:cNvSpPr txBox="1"/>
          <p:nvPr/>
        </p:nvSpPr>
        <p:spPr>
          <a:xfrm>
            <a:off x="8745475" y="4361450"/>
            <a:ext cx="22392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flip</a:t>
            </a:r>
            <a:endParaRPr sz="5000"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grpSp>
        <p:nvGrpSpPr>
          <p:cNvPr id="209" name="Google Shape;209;p4"/>
          <p:cNvGrpSpPr/>
          <p:nvPr/>
        </p:nvGrpSpPr>
        <p:grpSpPr>
          <a:xfrm flipH="1">
            <a:off x="11576822" y="2408608"/>
            <a:ext cx="241353" cy="1062195"/>
            <a:chOff x="3951440" y="1352783"/>
            <a:chExt cx="241353" cy="1062195"/>
          </a:xfrm>
        </p:grpSpPr>
        <p:sp>
          <p:nvSpPr>
            <p:cNvPr id="210" name="Google Shape;210;p4"/>
            <p:cNvSpPr/>
            <p:nvPr/>
          </p:nvSpPr>
          <p:spPr>
            <a:xfrm>
              <a:off x="3951440" y="1352783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4"/>
            <p:cNvSpPr/>
            <p:nvPr/>
          </p:nvSpPr>
          <p:spPr>
            <a:xfrm>
              <a:off x="3951440" y="1763204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4"/>
            <p:cNvSpPr/>
            <p:nvPr/>
          </p:nvSpPr>
          <p:spPr>
            <a:xfrm>
              <a:off x="3951440" y="2173625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3" name="Google Shape;213;p4"/>
          <p:cNvGrpSpPr/>
          <p:nvPr/>
        </p:nvGrpSpPr>
        <p:grpSpPr>
          <a:xfrm>
            <a:off x="373825" y="2408608"/>
            <a:ext cx="241353" cy="1062195"/>
            <a:chOff x="3951440" y="1352783"/>
            <a:chExt cx="241353" cy="1062195"/>
          </a:xfrm>
        </p:grpSpPr>
        <p:sp>
          <p:nvSpPr>
            <p:cNvPr id="214" name="Google Shape;214;p4"/>
            <p:cNvSpPr/>
            <p:nvPr/>
          </p:nvSpPr>
          <p:spPr>
            <a:xfrm>
              <a:off x="3951440" y="1352783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4"/>
            <p:cNvSpPr/>
            <p:nvPr/>
          </p:nvSpPr>
          <p:spPr>
            <a:xfrm>
              <a:off x="3951440" y="1763204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4"/>
            <p:cNvSpPr/>
            <p:nvPr/>
          </p:nvSpPr>
          <p:spPr>
            <a:xfrm>
              <a:off x="3951440" y="2173625"/>
              <a:ext cx="241353" cy="241353"/>
            </a:xfrm>
            <a:custGeom>
              <a:avLst/>
              <a:gdLst/>
              <a:ahLst/>
              <a:cxnLst/>
              <a:rect l="l" t="t" r="r" b="b"/>
              <a:pathLst>
                <a:path w="241353" h="241353" extrusionOk="0">
                  <a:moveTo>
                    <a:pt x="241354" y="120677"/>
                  </a:moveTo>
                  <a:cubicBezTo>
                    <a:pt x="241354" y="187325"/>
                    <a:pt x="187325" y="241354"/>
                    <a:pt x="120677" y="241354"/>
                  </a:cubicBezTo>
                  <a:cubicBezTo>
                    <a:pt x="54029" y="241354"/>
                    <a:pt x="0" y="187325"/>
                    <a:pt x="0" y="120677"/>
                  </a:cubicBezTo>
                  <a:cubicBezTo>
                    <a:pt x="0" y="54029"/>
                    <a:pt x="54029" y="0"/>
                    <a:pt x="120677" y="0"/>
                  </a:cubicBezTo>
                  <a:cubicBezTo>
                    <a:pt x="187325" y="0"/>
                    <a:pt x="241354" y="54029"/>
                    <a:pt x="241354" y="1206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" Target="../slides/slide10.xml"/><Relationship Id="rId18" Type="http://schemas.openxmlformats.org/officeDocument/2006/relationships/slide" Target="../slides/slide15.xml"/><Relationship Id="rId26" Type="http://schemas.openxmlformats.org/officeDocument/2006/relationships/slide" Target="../slides/slide23.xml"/><Relationship Id="rId3" Type="http://schemas.openxmlformats.org/officeDocument/2006/relationships/slideLayout" Target="../slideLayouts/slideLayout3.xml"/><Relationship Id="rId21" Type="http://schemas.openxmlformats.org/officeDocument/2006/relationships/slide" Target="../slides/slide18.xml"/><Relationship Id="rId34" Type="http://schemas.openxmlformats.org/officeDocument/2006/relationships/slide" Target="../slides/slide31.xml"/><Relationship Id="rId7" Type="http://schemas.openxmlformats.org/officeDocument/2006/relationships/slide" Target="../slides/slide4.xml"/><Relationship Id="rId12" Type="http://schemas.openxmlformats.org/officeDocument/2006/relationships/slide" Target="../slides/slide9.xml"/><Relationship Id="rId17" Type="http://schemas.openxmlformats.org/officeDocument/2006/relationships/slide" Target="../slides/slide14.xml"/><Relationship Id="rId25" Type="http://schemas.openxmlformats.org/officeDocument/2006/relationships/slide" Target="../slides/slide22.xml"/><Relationship Id="rId33" Type="http://schemas.openxmlformats.org/officeDocument/2006/relationships/slide" Target="../slides/slide30.xml"/><Relationship Id="rId2" Type="http://schemas.openxmlformats.org/officeDocument/2006/relationships/slideLayout" Target="../slideLayouts/slideLayout2.xml"/><Relationship Id="rId16" Type="http://schemas.openxmlformats.org/officeDocument/2006/relationships/slide" Target="../slides/slide13.xml"/><Relationship Id="rId20" Type="http://schemas.openxmlformats.org/officeDocument/2006/relationships/slide" Target="../slides/slide17.xml"/><Relationship Id="rId29" Type="http://schemas.openxmlformats.org/officeDocument/2006/relationships/slide" Target="../slides/slide26.xml"/><Relationship Id="rId1" Type="http://schemas.openxmlformats.org/officeDocument/2006/relationships/slideLayout" Target="../slideLayouts/slideLayout1.xml"/><Relationship Id="rId6" Type="http://schemas.openxmlformats.org/officeDocument/2006/relationships/slide" Target="../slides/slide3.xml"/><Relationship Id="rId11" Type="http://schemas.openxmlformats.org/officeDocument/2006/relationships/slide" Target="../slides/slide8.xml"/><Relationship Id="rId24" Type="http://schemas.openxmlformats.org/officeDocument/2006/relationships/slide" Target="../slides/slide21.xml"/><Relationship Id="rId32" Type="http://schemas.openxmlformats.org/officeDocument/2006/relationships/slide" Target="../slides/slide29.xml"/><Relationship Id="rId5" Type="http://schemas.openxmlformats.org/officeDocument/2006/relationships/slide" Target="../slides/slide2.xml"/><Relationship Id="rId15" Type="http://schemas.openxmlformats.org/officeDocument/2006/relationships/slide" Target="../slides/slide12.xml"/><Relationship Id="rId23" Type="http://schemas.openxmlformats.org/officeDocument/2006/relationships/slide" Target="../slides/slide20.xml"/><Relationship Id="rId28" Type="http://schemas.openxmlformats.org/officeDocument/2006/relationships/slide" Target="../slides/slide25.xml"/><Relationship Id="rId10" Type="http://schemas.openxmlformats.org/officeDocument/2006/relationships/slide" Target="../slides/slide7.xml"/><Relationship Id="rId19" Type="http://schemas.openxmlformats.org/officeDocument/2006/relationships/slide" Target="../slides/slide16.xml"/><Relationship Id="rId31" Type="http://schemas.openxmlformats.org/officeDocument/2006/relationships/slide" Target="../slides/slide28.xml"/><Relationship Id="rId4" Type="http://schemas.openxmlformats.org/officeDocument/2006/relationships/theme" Target="../theme/theme1.xml"/><Relationship Id="rId9" Type="http://schemas.openxmlformats.org/officeDocument/2006/relationships/slide" Target="../slides/slide6.xml"/><Relationship Id="rId14" Type="http://schemas.openxmlformats.org/officeDocument/2006/relationships/slide" Target="../slides/slide11.xml"/><Relationship Id="rId22" Type="http://schemas.openxmlformats.org/officeDocument/2006/relationships/slide" Target="../slides/slide19.xml"/><Relationship Id="rId27" Type="http://schemas.openxmlformats.org/officeDocument/2006/relationships/slide" Target="../slides/slide24.xml"/><Relationship Id="rId30" Type="http://schemas.openxmlformats.org/officeDocument/2006/relationships/slide" Target="../slides/slide27.xml"/><Relationship Id="rId8" Type="http://schemas.openxmlformats.org/officeDocument/2006/relationships/slide" Target="../slides/slid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12192206" cy="6858033"/>
            <a:chOff x="0" y="0"/>
            <a:chExt cx="12192206" cy="6858033"/>
          </a:xfrm>
        </p:grpSpPr>
        <p:grpSp>
          <p:nvGrpSpPr>
            <p:cNvPr id="7" name="Google Shape;7;p1"/>
            <p:cNvGrpSpPr/>
            <p:nvPr/>
          </p:nvGrpSpPr>
          <p:grpSpPr>
            <a:xfrm>
              <a:off x="0" y="154800"/>
              <a:ext cx="12192206" cy="6643350"/>
              <a:chOff x="0" y="154800"/>
              <a:chExt cx="10896600" cy="6643350"/>
            </a:xfrm>
          </p:grpSpPr>
          <p:cxnSp>
            <p:nvCxnSpPr>
              <p:cNvPr id="8" name="Google Shape;8;p1"/>
              <p:cNvCxnSpPr/>
              <p:nvPr/>
            </p:nvCxnSpPr>
            <p:spPr>
              <a:xfrm rot="10800000">
                <a:off x="0" y="67981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" name="Google Shape;9;p1"/>
              <p:cNvCxnSpPr/>
              <p:nvPr/>
            </p:nvCxnSpPr>
            <p:spPr>
              <a:xfrm rot="10800000">
                <a:off x="0" y="64818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" name="Google Shape;10;p1"/>
              <p:cNvCxnSpPr/>
              <p:nvPr/>
            </p:nvCxnSpPr>
            <p:spPr>
              <a:xfrm rot="10800000">
                <a:off x="0" y="61654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" name="Google Shape;11;p1"/>
              <p:cNvCxnSpPr/>
              <p:nvPr/>
            </p:nvCxnSpPr>
            <p:spPr>
              <a:xfrm rot="10800000">
                <a:off x="0" y="58491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" name="Google Shape;12;p1"/>
              <p:cNvCxnSpPr/>
              <p:nvPr/>
            </p:nvCxnSpPr>
            <p:spPr>
              <a:xfrm rot="10800000">
                <a:off x="0" y="55327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" name="Google Shape;13;p1"/>
              <p:cNvCxnSpPr/>
              <p:nvPr/>
            </p:nvCxnSpPr>
            <p:spPr>
              <a:xfrm rot="10800000">
                <a:off x="0" y="52164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" name="Google Shape;14;p1"/>
              <p:cNvCxnSpPr/>
              <p:nvPr/>
            </p:nvCxnSpPr>
            <p:spPr>
              <a:xfrm rot="10800000">
                <a:off x="0" y="49000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" name="Google Shape;15;p1"/>
              <p:cNvCxnSpPr/>
              <p:nvPr/>
            </p:nvCxnSpPr>
            <p:spPr>
              <a:xfrm rot="10800000">
                <a:off x="0" y="45837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" name="Google Shape;16;p1"/>
              <p:cNvCxnSpPr/>
              <p:nvPr/>
            </p:nvCxnSpPr>
            <p:spPr>
              <a:xfrm rot="10800000">
                <a:off x="0" y="42673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" name="Google Shape;17;p1"/>
              <p:cNvCxnSpPr/>
              <p:nvPr/>
            </p:nvCxnSpPr>
            <p:spPr>
              <a:xfrm rot="10800000">
                <a:off x="0" y="39510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8" name="Google Shape;18;p1"/>
              <p:cNvCxnSpPr/>
              <p:nvPr/>
            </p:nvCxnSpPr>
            <p:spPr>
              <a:xfrm rot="10800000">
                <a:off x="0" y="36346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9" name="Google Shape;19;p1"/>
              <p:cNvCxnSpPr/>
              <p:nvPr/>
            </p:nvCxnSpPr>
            <p:spPr>
              <a:xfrm rot="10800000">
                <a:off x="0" y="33183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0" name="Google Shape;20;p1"/>
              <p:cNvCxnSpPr/>
              <p:nvPr/>
            </p:nvCxnSpPr>
            <p:spPr>
              <a:xfrm rot="10800000">
                <a:off x="0" y="30019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1" name="Google Shape;21;p1"/>
              <p:cNvCxnSpPr/>
              <p:nvPr/>
            </p:nvCxnSpPr>
            <p:spPr>
              <a:xfrm rot="10800000">
                <a:off x="0" y="26856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2" name="Google Shape;22;p1"/>
              <p:cNvCxnSpPr/>
              <p:nvPr/>
            </p:nvCxnSpPr>
            <p:spPr>
              <a:xfrm rot="10800000">
                <a:off x="0" y="23692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" name="Google Shape;23;p1"/>
              <p:cNvCxnSpPr/>
              <p:nvPr/>
            </p:nvCxnSpPr>
            <p:spPr>
              <a:xfrm rot="10800000">
                <a:off x="0" y="20529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4" name="Google Shape;24;p1"/>
              <p:cNvCxnSpPr/>
              <p:nvPr/>
            </p:nvCxnSpPr>
            <p:spPr>
              <a:xfrm rot="10800000">
                <a:off x="0" y="17365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5" name="Google Shape;25;p1"/>
              <p:cNvCxnSpPr/>
              <p:nvPr/>
            </p:nvCxnSpPr>
            <p:spPr>
              <a:xfrm rot="10800000">
                <a:off x="0" y="14202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" name="Google Shape;26;p1"/>
              <p:cNvCxnSpPr/>
              <p:nvPr/>
            </p:nvCxnSpPr>
            <p:spPr>
              <a:xfrm rot="10800000">
                <a:off x="0" y="11038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7" name="Google Shape;27;p1"/>
              <p:cNvCxnSpPr/>
              <p:nvPr/>
            </p:nvCxnSpPr>
            <p:spPr>
              <a:xfrm rot="10800000">
                <a:off x="0" y="7875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8" name="Google Shape;28;p1"/>
              <p:cNvCxnSpPr/>
              <p:nvPr/>
            </p:nvCxnSpPr>
            <p:spPr>
              <a:xfrm rot="10800000">
                <a:off x="0" y="47115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9" name="Google Shape;29;p1"/>
              <p:cNvCxnSpPr/>
              <p:nvPr/>
            </p:nvCxnSpPr>
            <p:spPr>
              <a:xfrm rot="10800000">
                <a:off x="0" y="154800"/>
                <a:ext cx="1089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0" name="Google Shape;30;p1"/>
            <p:cNvGrpSpPr/>
            <p:nvPr/>
          </p:nvGrpSpPr>
          <p:grpSpPr>
            <a:xfrm>
              <a:off x="274974" y="0"/>
              <a:ext cx="11700534" cy="6858033"/>
              <a:chOff x="232582" y="0"/>
              <a:chExt cx="11700534" cy="7418100"/>
            </a:xfrm>
          </p:grpSpPr>
          <p:cxnSp>
            <p:nvCxnSpPr>
              <p:cNvPr id="31" name="Google Shape;31;p1"/>
              <p:cNvCxnSpPr/>
              <p:nvPr/>
            </p:nvCxnSpPr>
            <p:spPr>
              <a:xfrm rot="5400000">
                <a:off x="692401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" name="Google Shape;32;p1"/>
              <p:cNvCxnSpPr/>
              <p:nvPr/>
            </p:nvCxnSpPr>
            <p:spPr>
              <a:xfrm rot="5400000">
                <a:off x="659899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3" name="Google Shape;33;p1"/>
              <p:cNvCxnSpPr/>
              <p:nvPr/>
            </p:nvCxnSpPr>
            <p:spPr>
              <a:xfrm rot="5400000">
                <a:off x="627398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4" name="Google Shape;34;p1"/>
              <p:cNvCxnSpPr/>
              <p:nvPr/>
            </p:nvCxnSpPr>
            <p:spPr>
              <a:xfrm rot="5400000">
                <a:off x="594896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5" name="Google Shape;35;p1"/>
              <p:cNvCxnSpPr/>
              <p:nvPr/>
            </p:nvCxnSpPr>
            <p:spPr>
              <a:xfrm rot="5400000">
                <a:off x="562395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6" name="Google Shape;36;p1"/>
              <p:cNvCxnSpPr/>
              <p:nvPr/>
            </p:nvCxnSpPr>
            <p:spPr>
              <a:xfrm rot="5400000">
                <a:off x="529893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7" name="Google Shape;37;p1"/>
              <p:cNvCxnSpPr/>
              <p:nvPr/>
            </p:nvCxnSpPr>
            <p:spPr>
              <a:xfrm rot="5400000">
                <a:off x="497392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8" name="Google Shape;38;p1"/>
              <p:cNvCxnSpPr/>
              <p:nvPr/>
            </p:nvCxnSpPr>
            <p:spPr>
              <a:xfrm rot="5400000">
                <a:off x="464890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9" name="Google Shape;39;p1"/>
              <p:cNvCxnSpPr/>
              <p:nvPr/>
            </p:nvCxnSpPr>
            <p:spPr>
              <a:xfrm rot="5400000">
                <a:off x="432389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0" name="Google Shape;40;p1"/>
              <p:cNvCxnSpPr/>
              <p:nvPr/>
            </p:nvCxnSpPr>
            <p:spPr>
              <a:xfrm rot="5400000">
                <a:off x="399887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" name="Google Shape;41;p1"/>
              <p:cNvCxnSpPr/>
              <p:nvPr/>
            </p:nvCxnSpPr>
            <p:spPr>
              <a:xfrm rot="5400000">
                <a:off x="367386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2" name="Google Shape;42;p1"/>
              <p:cNvCxnSpPr/>
              <p:nvPr/>
            </p:nvCxnSpPr>
            <p:spPr>
              <a:xfrm rot="5400000">
                <a:off x="334884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3" name="Google Shape;43;p1"/>
              <p:cNvCxnSpPr/>
              <p:nvPr/>
            </p:nvCxnSpPr>
            <p:spPr>
              <a:xfrm rot="5400000">
                <a:off x="302383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4" name="Google Shape;44;p1"/>
              <p:cNvCxnSpPr/>
              <p:nvPr/>
            </p:nvCxnSpPr>
            <p:spPr>
              <a:xfrm rot="5400000">
                <a:off x="269881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5" name="Google Shape;45;p1"/>
              <p:cNvCxnSpPr/>
              <p:nvPr/>
            </p:nvCxnSpPr>
            <p:spPr>
              <a:xfrm rot="5400000">
                <a:off x="237380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6" name="Google Shape;46;p1"/>
              <p:cNvCxnSpPr/>
              <p:nvPr/>
            </p:nvCxnSpPr>
            <p:spPr>
              <a:xfrm rot="5400000">
                <a:off x="204878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7" name="Google Shape;47;p1"/>
              <p:cNvCxnSpPr/>
              <p:nvPr/>
            </p:nvCxnSpPr>
            <p:spPr>
              <a:xfrm rot="5400000">
                <a:off x="172377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8" name="Google Shape;48;p1"/>
              <p:cNvCxnSpPr/>
              <p:nvPr/>
            </p:nvCxnSpPr>
            <p:spPr>
              <a:xfrm rot="5400000">
                <a:off x="139875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9" name="Google Shape;49;p1"/>
              <p:cNvCxnSpPr/>
              <p:nvPr/>
            </p:nvCxnSpPr>
            <p:spPr>
              <a:xfrm rot="5400000">
                <a:off x="107374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0" name="Google Shape;50;p1"/>
              <p:cNvCxnSpPr/>
              <p:nvPr/>
            </p:nvCxnSpPr>
            <p:spPr>
              <a:xfrm rot="5400000">
                <a:off x="74872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1" name="Google Shape;51;p1"/>
              <p:cNvCxnSpPr/>
              <p:nvPr/>
            </p:nvCxnSpPr>
            <p:spPr>
              <a:xfrm rot="5400000">
                <a:off x="42371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2" name="Google Shape;52;p1"/>
              <p:cNvCxnSpPr/>
              <p:nvPr/>
            </p:nvCxnSpPr>
            <p:spPr>
              <a:xfrm rot="5400000">
                <a:off x="9869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3" name="Google Shape;53;p1"/>
              <p:cNvCxnSpPr/>
              <p:nvPr/>
            </p:nvCxnSpPr>
            <p:spPr>
              <a:xfrm rot="5400000">
                <a:off x="-226318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4" name="Google Shape;54;p1"/>
              <p:cNvCxnSpPr/>
              <p:nvPr/>
            </p:nvCxnSpPr>
            <p:spPr>
              <a:xfrm rot="5400000">
                <a:off x="-551333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5" name="Google Shape;55;p1"/>
              <p:cNvCxnSpPr/>
              <p:nvPr/>
            </p:nvCxnSpPr>
            <p:spPr>
              <a:xfrm rot="5400000">
                <a:off x="-876348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6" name="Google Shape;56;p1"/>
              <p:cNvCxnSpPr/>
              <p:nvPr/>
            </p:nvCxnSpPr>
            <p:spPr>
              <a:xfrm rot="5400000">
                <a:off x="-1201363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7" name="Google Shape;57;p1"/>
              <p:cNvCxnSpPr/>
              <p:nvPr/>
            </p:nvCxnSpPr>
            <p:spPr>
              <a:xfrm rot="5400000">
                <a:off x="-1526378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8" name="Google Shape;58;p1"/>
              <p:cNvCxnSpPr/>
              <p:nvPr/>
            </p:nvCxnSpPr>
            <p:spPr>
              <a:xfrm rot="5400000">
                <a:off x="-1851393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9" name="Google Shape;59;p1"/>
              <p:cNvCxnSpPr/>
              <p:nvPr/>
            </p:nvCxnSpPr>
            <p:spPr>
              <a:xfrm rot="5400000">
                <a:off x="-2176408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0" name="Google Shape;60;p1"/>
              <p:cNvCxnSpPr/>
              <p:nvPr/>
            </p:nvCxnSpPr>
            <p:spPr>
              <a:xfrm rot="5400000">
                <a:off x="-2501423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1" name="Google Shape;61;p1"/>
              <p:cNvCxnSpPr/>
              <p:nvPr/>
            </p:nvCxnSpPr>
            <p:spPr>
              <a:xfrm rot="5400000">
                <a:off x="-2826438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2" name="Google Shape;62;p1"/>
              <p:cNvCxnSpPr/>
              <p:nvPr/>
            </p:nvCxnSpPr>
            <p:spPr>
              <a:xfrm rot="5400000">
                <a:off x="-3151453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3" name="Google Shape;63;p1"/>
              <p:cNvCxnSpPr/>
              <p:nvPr/>
            </p:nvCxnSpPr>
            <p:spPr>
              <a:xfrm rot="5400000">
                <a:off x="-3476468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4" name="Google Shape;64;p1"/>
              <p:cNvCxnSpPr/>
              <p:nvPr/>
            </p:nvCxnSpPr>
            <p:spPr>
              <a:xfrm rot="5400000">
                <a:off x="8224066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5" name="Google Shape;65;p1"/>
              <p:cNvCxnSpPr/>
              <p:nvPr/>
            </p:nvCxnSpPr>
            <p:spPr>
              <a:xfrm rot="5400000">
                <a:off x="789905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6" name="Google Shape;66;p1"/>
              <p:cNvCxnSpPr/>
              <p:nvPr/>
            </p:nvCxnSpPr>
            <p:spPr>
              <a:xfrm rot="5400000">
                <a:off x="7574042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7" name="Google Shape;67;p1"/>
              <p:cNvCxnSpPr/>
              <p:nvPr/>
            </p:nvCxnSpPr>
            <p:spPr>
              <a:xfrm rot="5400000">
                <a:off x="7249027" y="3709050"/>
                <a:ext cx="74181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68" name="Google Shape;68;p1"/>
          <p:cNvSpPr/>
          <p:nvPr/>
        </p:nvSpPr>
        <p:spPr>
          <a:xfrm>
            <a:off x="1030840" y="445950"/>
            <a:ext cx="10149300" cy="472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9" name="Google Shape;69;p1"/>
          <p:cNvGrpSpPr/>
          <p:nvPr/>
        </p:nvGrpSpPr>
        <p:grpSpPr>
          <a:xfrm>
            <a:off x="957300" y="357282"/>
            <a:ext cx="10277401" cy="4906054"/>
            <a:chOff x="398663" y="357282"/>
            <a:chExt cx="10277401" cy="4906054"/>
          </a:xfrm>
        </p:grpSpPr>
        <p:sp>
          <p:nvSpPr>
            <p:cNvPr id="70" name="Google Shape;70;p1"/>
            <p:cNvSpPr/>
            <p:nvPr/>
          </p:nvSpPr>
          <p:spPr>
            <a:xfrm>
              <a:off x="2906700" y="357282"/>
              <a:ext cx="7740000" cy="230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71;p1"/>
            <p:cNvSpPr/>
            <p:nvPr/>
          </p:nvSpPr>
          <p:spPr>
            <a:xfrm>
              <a:off x="418845" y="5033236"/>
              <a:ext cx="7740000" cy="230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72;p1"/>
            <p:cNvSpPr/>
            <p:nvPr/>
          </p:nvSpPr>
          <p:spPr>
            <a:xfrm rot="-5400000" flipH="1">
              <a:off x="-1934287" y="2699904"/>
              <a:ext cx="4896000" cy="230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73;p1"/>
            <p:cNvSpPr/>
            <p:nvPr/>
          </p:nvSpPr>
          <p:spPr>
            <a:xfrm rot="-5400000" flipH="1">
              <a:off x="8113014" y="2699904"/>
              <a:ext cx="4896000" cy="230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4" name="Google Shape;74;p1"/>
          <p:cNvSpPr txBox="1">
            <a:spLocks noGrp="1"/>
          </p:cNvSpPr>
          <p:nvPr>
            <p:ph type="title"/>
          </p:nvPr>
        </p:nvSpPr>
        <p:spPr>
          <a:xfrm>
            <a:off x="1396465" y="821975"/>
            <a:ext cx="94020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Englebert"/>
              <a:buNone/>
              <a:defRPr sz="4000" b="1">
                <a:solidFill>
                  <a:schemeClr val="dk1"/>
                </a:solidFill>
                <a:latin typeface="Englebert"/>
                <a:ea typeface="Englebert"/>
                <a:cs typeface="Englebert"/>
                <a:sym typeface="Engleber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Englebert"/>
              <a:buNone/>
              <a:defRPr sz="4000" b="1">
                <a:solidFill>
                  <a:schemeClr val="dk1"/>
                </a:solidFill>
                <a:latin typeface="Englebert"/>
                <a:ea typeface="Englebert"/>
                <a:cs typeface="Englebert"/>
                <a:sym typeface="Engleber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Englebert"/>
              <a:buNone/>
              <a:defRPr sz="4000" b="1">
                <a:solidFill>
                  <a:schemeClr val="dk1"/>
                </a:solidFill>
                <a:latin typeface="Englebert"/>
                <a:ea typeface="Englebert"/>
                <a:cs typeface="Englebert"/>
                <a:sym typeface="Engleber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Englebert"/>
              <a:buNone/>
              <a:defRPr sz="4000" b="1">
                <a:solidFill>
                  <a:schemeClr val="dk1"/>
                </a:solidFill>
                <a:latin typeface="Englebert"/>
                <a:ea typeface="Englebert"/>
                <a:cs typeface="Englebert"/>
                <a:sym typeface="Engleber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Englebert"/>
              <a:buNone/>
              <a:defRPr sz="4000" b="1">
                <a:solidFill>
                  <a:schemeClr val="dk1"/>
                </a:solidFill>
                <a:latin typeface="Englebert"/>
                <a:ea typeface="Englebert"/>
                <a:cs typeface="Englebert"/>
                <a:sym typeface="Engleber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Englebert"/>
              <a:buNone/>
              <a:defRPr sz="4000" b="1">
                <a:solidFill>
                  <a:schemeClr val="dk1"/>
                </a:solidFill>
                <a:latin typeface="Englebert"/>
                <a:ea typeface="Englebert"/>
                <a:cs typeface="Englebert"/>
                <a:sym typeface="Engleber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Englebert"/>
              <a:buNone/>
              <a:defRPr sz="4000" b="1">
                <a:solidFill>
                  <a:schemeClr val="dk1"/>
                </a:solidFill>
                <a:latin typeface="Englebert"/>
                <a:ea typeface="Englebert"/>
                <a:cs typeface="Englebert"/>
                <a:sym typeface="Engleber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Englebert"/>
              <a:buNone/>
              <a:defRPr sz="4000" b="1">
                <a:solidFill>
                  <a:schemeClr val="dk1"/>
                </a:solidFill>
                <a:latin typeface="Englebert"/>
                <a:ea typeface="Englebert"/>
                <a:cs typeface="Englebert"/>
                <a:sym typeface="Engleber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Englebert"/>
              <a:buNone/>
              <a:defRPr sz="4000" b="1">
                <a:solidFill>
                  <a:schemeClr val="dk1"/>
                </a:solidFill>
                <a:latin typeface="Englebert"/>
                <a:ea typeface="Englebert"/>
                <a:cs typeface="Englebert"/>
                <a:sym typeface="Englebert"/>
              </a:defRPr>
            </a:lvl9pPr>
          </a:lstStyle>
          <a:p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body" idx="1"/>
          </p:nvPr>
        </p:nvSpPr>
        <p:spPr>
          <a:xfrm>
            <a:off x="1396465" y="1765247"/>
            <a:ext cx="9402000" cy="29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1pPr>
            <a:lvl2pPr marL="914400" lvl="1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2pPr>
            <a:lvl3pPr marL="1371600" lvl="2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3pPr>
            <a:lvl4pPr marL="1828800" lvl="3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4pPr>
            <a:lvl5pPr marL="2286000" lvl="4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5pPr>
            <a:lvl6pPr marL="2743200" lvl="5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6pPr>
            <a:lvl7pPr marL="3200400" lvl="6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7pPr>
            <a:lvl8pPr marL="3657600" lvl="7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8pPr>
            <a:lvl9pPr marL="4114800" lvl="8" indent="-34925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9pPr>
          </a:lstStyle>
          <a:p>
            <a:endParaRPr/>
          </a:p>
        </p:txBody>
      </p:sp>
      <p:sp>
        <p:nvSpPr>
          <p:cNvPr id="76" name="Google Shape;76;p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>
              <a:buNone/>
              <a:defRPr sz="1300" b="1">
                <a:solidFill>
                  <a:schemeClr val="dk2"/>
                </a:solidFill>
                <a:latin typeface="Englebert"/>
                <a:ea typeface="Englebert"/>
                <a:cs typeface="Englebert"/>
                <a:sym typeface="Englebert"/>
              </a:defRPr>
            </a:lvl1pPr>
            <a:lvl2pPr lvl="1" algn="r">
              <a:buNone/>
              <a:defRPr sz="1300" b="1">
                <a:solidFill>
                  <a:schemeClr val="dk2"/>
                </a:solidFill>
                <a:latin typeface="Englebert"/>
                <a:ea typeface="Englebert"/>
                <a:cs typeface="Englebert"/>
                <a:sym typeface="Englebert"/>
              </a:defRPr>
            </a:lvl2pPr>
            <a:lvl3pPr lvl="2" algn="r">
              <a:buNone/>
              <a:defRPr sz="1300" b="1">
                <a:solidFill>
                  <a:schemeClr val="dk2"/>
                </a:solidFill>
                <a:latin typeface="Englebert"/>
                <a:ea typeface="Englebert"/>
                <a:cs typeface="Englebert"/>
                <a:sym typeface="Englebert"/>
              </a:defRPr>
            </a:lvl3pPr>
            <a:lvl4pPr lvl="3" algn="r">
              <a:buNone/>
              <a:defRPr sz="1300" b="1">
                <a:solidFill>
                  <a:schemeClr val="dk2"/>
                </a:solidFill>
                <a:latin typeface="Englebert"/>
                <a:ea typeface="Englebert"/>
                <a:cs typeface="Englebert"/>
                <a:sym typeface="Englebert"/>
              </a:defRPr>
            </a:lvl4pPr>
            <a:lvl5pPr lvl="4" algn="r">
              <a:buNone/>
              <a:defRPr sz="1300" b="1">
                <a:solidFill>
                  <a:schemeClr val="dk2"/>
                </a:solidFill>
                <a:latin typeface="Englebert"/>
                <a:ea typeface="Englebert"/>
                <a:cs typeface="Englebert"/>
                <a:sym typeface="Englebert"/>
              </a:defRPr>
            </a:lvl5pPr>
            <a:lvl6pPr lvl="5" algn="r">
              <a:buNone/>
              <a:defRPr sz="1300" b="1">
                <a:solidFill>
                  <a:schemeClr val="dk2"/>
                </a:solidFill>
                <a:latin typeface="Englebert"/>
                <a:ea typeface="Englebert"/>
                <a:cs typeface="Englebert"/>
                <a:sym typeface="Englebert"/>
              </a:defRPr>
            </a:lvl6pPr>
            <a:lvl7pPr lvl="6" algn="r">
              <a:buNone/>
              <a:defRPr sz="1300" b="1">
                <a:solidFill>
                  <a:schemeClr val="dk2"/>
                </a:solidFill>
                <a:latin typeface="Englebert"/>
                <a:ea typeface="Englebert"/>
                <a:cs typeface="Englebert"/>
                <a:sym typeface="Englebert"/>
              </a:defRPr>
            </a:lvl7pPr>
            <a:lvl8pPr lvl="7" algn="r">
              <a:buNone/>
              <a:defRPr sz="1300" b="1">
                <a:solidFill>
                  <a:schemeClr val="dk2"/>
                </a:solidFill>
                <a:latin typeface="Englebert"/>
                <a:ea typeface="Englebert"/>
                <a:cs typeface="Englebert"/>
                <a:sym typeface="Englebert"/>
              </a:defRPr>
            </a:lvl8pPr>
            <a:lvl9pPr lvl="8" algn="r">
              <a:buNone/>
              <a:defRPr sz="1300" b="1">
                <a:solidFill>
                  <a:schemeClr val="dk2"/>
                </a:solidFill>
                <a:latin typeface="Englebert"/>
                <a:ea typeface="Englebert"/>
                <a:cs typeface="Englebert"/>
                <a:sym typeface="Engleber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7" name="Google Shape;77;p1"/>
          <p:cNvSpPr/>
          <p:nvPr/>
        </p:nvSpPr>
        <p:spPr>
          <a:xfrm rot="5400000">
            <a:off x="-465233" y="586080"/>
            <a:ext cx="1131345" cy="114589"/>
          </a:xfrm>
          <a:custGeom>
            <a:avLst/>
            <a:gdLst/>
            <a:ahLst/>
            <a:cxnLst/>
            <a:rect l="l" t="t" r="r" b="b"/>
            <a:pathLst>
              <a:path w="919793" h="87640" extrusionOk="0">
                <a:moveTo>
                  <a:pt x="657321" y="73442"/>
                </a:moveTo>
                <a:cubicBezTo>
                  <a:pt x="659149" y="73404"/>
                  <a:pt x="660912" y="74128"/>
                  <a:pt x="662179" y="75442"/>
                </a:cubicBezTo>
                <a:cubicBezTo>
                  <a:pt x="663493" y="76709"/>
                  <a:pt x="664217" y="78471"/>
                  <a:pt x="664179" y="80300"/>
                </a:cubicBezTo>
                <a:cubicBezTo>
                  <a:pt x="664198" y="82148"/>
                  <a:pt x="663474" y="83939"/>
                  <a:pt x="662179" y="85253"/>
                </a:cubicBezTo>
                <a:cubicBezTo>
                  <a:pt x="660912" y="86568"/>
                  <a:pt x="659149" y="87291"/>
                  <a:pt x="657321" y="87253"/>
                </a:cubicBezTo>
                <a:cubicBezTo>
                  <a:pt x="655492" y="87291"/>
                  <a:pt x="653730" y="86568"/>
                  <a:pt x="652463" y="85253"/>
                </a:cubicBezTo>
                <a:cubicBezTo>
                  <a:pt x="651168" y="83939"/>
                  <a:pt x="650444" y="82148"/>
                  <a:pt x="650463" y="80300"/>
                </a:cubicBezTo>
                <a:cubicBezTo>
                  <a:pt x="650425" y="78471"/>
                  <a:pt x="651149" y="76709"/>
                  <a:pt x="652463" y="75442"/>
                </a:cubicBezTo>
                <a:cubicBezTo>
                  <a:pt x="653730" y="74128"/>
                  <a:pt x="655492" y="73404"/>
                  <a:pt x="657321" y="73442"/>
                </a:cubicBezTo>
                <a:close/>
                <a:moveTo>
                  <a:pt x="783051" y="31056"/>
                </a:moveTo>
                <a:cubicBezTo>
                  <a:pt x="776688" y="30989"/>
                  <a:pt x="770602" y="33618"/>
                  <a:pt x="766287" y="38295"/>
                </a:cubicBezTo>
                <a:cubicBezTo>
                  <a:pt x="761677" y="42876"/>
                  <a:pt x="759134" y="49134"/>
                  <a:pt x="759238" y="55630"/>
                </a:cubicBezTo>
                <a:cubicBezTo>
                  <a:pt x="759229" y="59935"/>
                  <a:pt x="760343" y="64174"/>
                  <a:pt x="762477" y="67917"/>
                </a:cubicBezTo>
                <a:cubicBezTo>
                  <a:pt x="764468" y="71632"/>
                  <a:pt x="767468" y="74709"/>
                  <a:pt x="771144" y="76776"/>
                </a:cubicBezTo>
                <a:cubicBezTo>
                  <a:pt x="774783" y="78804"/>
                  <a:pt x="778888" y="79852"/>
                  <a:pt x="783051" y="79824"/>
                </a:cubicBezTo>
                <a:cubicBezTo>
                  <a:pt x="787213" y="79843"/>
                  <a:pt x="791319" y="78795"/>
                  <a:pt x="794957" y="76776"/>
                </a:cubicBezTo>
                <a:cubicBezTo>
                  <a:pt x="798586" y="74652"/>
                  <a:pt x="801587" y="71594"/>
                  <a:pt x="803625" y="67917"/>
                </a:cubicBezTo>
                <a:cubicBezTo>
                  <a:pt x="805730" y="64165"/>
                  <a:pt x="806816" y="59926"/>
                  <a:pt x="806768" y="55630"/>
                </a:cubicBezTo>
                <a:cubicBezTo>
                  <a:pt x="806873" y="49134"/>
                  <a:pt x="804330" y="42876"/>
                  <a:pt x="799719" y="38295"/>
                </a:cubicBezTo>
                <a:cubicBezTo>
                  <a:pt x="795452" y="33608"/>
                  <a:pt x="789385" y="30979"/>
                  <a:pt x="783051" y="31056"/>
                </a:cubicBezTo>
                <a:close/>
                <a:moveTo>
                  <a:pt x="124778" y="30960"/>
                </a:moveTo>
                <a:cubicBezTo>
                  <a:pt x="120558" y="30922"/>
                  <a:pt x="116405" y="32046"/>
                  <a:pt x="112776" y="34198"/>
                </a:cubicBezTo>
                <a:cubicBezTo>
                  <a:pt x="109090" y="36332"/>
                  <a:pt x="106061" y="39428"/>
                  <a:pt x="104013" y="43152"/>
                </a:cubicBezTo>
                <a:cubicBezTo>
                  <a:pt x="101851" y="46886"/>
                  <a:pt x="100708" y="51124"/>
                  <a:pt x="100680" y="55439"/>
                </a:cubicBezTo>
                <a:cubicBezTo>
                  <a:pt x="100708" y="59754"/>
                  <a:pt x="101851" y="63993"/>
                  <a:pt x="104013" y="67726"/>
                </a:cubicBezTo>
                <a:cubicBezTo>
                  <a:pt x="106099" y="71489"/>
                  <a:pt x="109157" y="74613"/>
                  <a:pt x="112872" y="76775"/>
                </a:cubicBezTo>
                <a:cubicBezTo>
                  <a:pt x="116462" y="78956"/>
                  <a:pt x="120577" y="80109"/>
                  <a:pt x="124778" y="80109"/>
                </a:cubicBezTo>
                <a:cubicBezTo>
                  <a:pt x="129017" y="80080"/>
                  <a:pt x="133188" y="78966"/>
                  <a:pt x="136875" y="76870"/>
                </a:cubicBezTo>
                <a:cubicBezTo>
                  <a:pt x="140580" y="74822"/>
                  <a:pt x="143638" y="71784"/>
                  <a:pt x="145733" y="68107"/>
                </a:cubicBezTo>
                <a:cubicBezTo>
                  <a:pt x="147857" y="64297"/>
                  <a:pt x="148943" y="59992"/>
                  <a:pt x="148876" y="55630"/>
                </a:cubicBezTo>
                <a:cubicBezTo>
                  <a:pt x="149019" y="49057"/>
                  <a:pt x="146514" y="42714"/>
                  <a:pt x="141923" y="38008"/>
                </a:cubicBezTo>
                <a:cubicBezTo>
                  <a:pt x="137513" y="33484"/>
                  <a:pt x="131474" y="30950"/>
                  <a:pt x="125159" y="30960"/>
                </a:cubicBezTo>
                <a:close/>
                <a:moveTo>
                  <a:pt x="202407" y="30865"/>
                </a:moveTo>
                <a:cubicBezTo>
                  <a:pt x="196739" y="30751"/>
                  <a:pt x="191243" y="32836"/>
                  <a:pt x="187072" y="36675"/>
                </a:cubicBezTo>
                <a:cubicBezTo>
                  <a:pt x="183538" y="40104"/>
                  <a:pt x="181061" y="44467"/>
                  <a:pt x="179928" y="49248"/>
                </a:cubicBezTo>
                <a:lnTo>
                  <a:pt x="225267" y="49248"/>
                </a:lnTo>
                <a:cubicBezTo>
                  <a:pt x="224486" y="45619"/>
                  <a:pt x="222923" y="42209"/>
                  <a:pt x="220695" y="39247"/>
                </a:cubicBezTo>
                <a:cubicBezTo>
                  <a:pt x="218580" y="36618"/>
                  <a:pt x="215875" y="34522"/>
                  <a:pt x="212789" y="33151"/>
                </a:cubicBezTo>
                <a:cubicBezTo>
                  <a:pt x="209541" y="31636"/>
                  <a:pt x="205988" y="30865"/>
                  <a:pt x="202407" y="30865"/>
                </a:cubicBezTo>
                <a:close/>
                <a:moveTo>
                  <a:pt x="599885" y="30675"/>
                </a:moveTo>
                <a:cubicBezTo>
                  <a:pt x="595665" y="30637"/>
                  <a:pt x="591512" y="31761"/>
                  <a:pt x="587883" y="33914"/>
                </a:cubicBezTo>
                <a:cubicBezTo>
                  <a:pt x="584197" y="36047"/>
                  <a:pt x="581168" y="39143"/>
                  <a:pt x="579120" y="42867"/>
                </a:cubicBezTo>
                <a:cubicBezTo>
                  <a:pt x="576958" y="46601"/>
                  <a:pt x="575815" y="50839"/>
                  <a:pt x="575787" y="55154"/>
                </a:cubicBezTo>
                <a:cubicBezTo>
                  <a:pt x="575815" y="59469"/>
                  <a:pt x="576958" y="63708"/>
                  <a:pt x="579120" y="67442"/>
                </a:cubicBezTo>
                <a:cubicBezTo>
                  <a:pt x="581206" y="71204"/>
                  <a:pt x="584264" y="74328"/>
                  <a:pt x="587979" y="76490"/>
                </a:cubicBezTo>
                <a:cubicBezTo>
                  <a:pt x="591569" y="78672"/>
                  <a:pt x="595684" y="79824"/>
                  <a:pt x="599885" y="79824"/>
                </a:cubicBezTo>
                <a:cubicBezTo>
                  <a:pt x="604124" y="79796"/>
                  <a:pt x="608295" y="78681"/>
                  <a:pt x="611982" y="76586"/>
                </a:cubicBezTo>
                <a:cubicBezTo>
                  <a:pt x="615658" y="74509"/>
                  <a:pt x="618725" y="71480"/>
                  <a:pt x="620840" y="67823"/>
                </a:cubicBezTo>
                <a:cubicBezTo>
                  <a:pt x="622964" y="64013"/>
                  <a:pt x="624050" y="59707"/>
                  <a:pt x="623983" y="55345"/>
                </a:cubicBezTo>
                <a:cubicBezTo>
                  <a:pt x="624126" y="48773"/>
                  <a:pt x="621621" y="42429"/>
                  <a:pt x="617030" y="37724"/>
                </a:cubicBezTo>
                <a:cubicBezTo>
                  <a:pt x="612486" y="33209"/>
                  <a:pt x="606286" y="30770"/>
                  <a:pt x="599885" y="30961"/>
                </a:cubicBezTo>
                <a:close/>
                <a:moveTo>
                  <a:pt x="429673" y="30675"/>
                </a:moveTo>
                <a:cubicBezTo>
                  <a:pt x="425425" y="30627"/>
                  <a:pt x="421234" y="31751"/>
                  <a:pt x="417576" y="33913"/>
                </a:cubicBezTo>
                <a:cubicBezTo>
                  <a:pt x="413890" y="36047"/>
                  <a:pt x="410861" y="39142"/>
                  <a:pt x="408813" y="42867"/>
                </a:cubicBezTo>
                <a:cubicBezTo>
                  <a:pt x="406680" y="46610"/>
                  <a:pt x="405565" y="50848"/>
                  <a:pt x="405575" y="55154"/>
                </a:cubicBezTo>
                <a:cubicBezTo>
                  <a:pt x="405565" y="59459"/>
                  <a:pt x="406680" y="63698"/>
                  <a:pt x="408813" y="67441"/>
                </a:cubicBezTo>
                <a:cubicBezTo>
                  <a:pt x="410899" y="71203"/>
                  <a:pt x="413957" y="74328"/>
                  <a:pt x="417672" y="76490"/>
                </a:cubicBezTo>
                <a:cubicBezTo>
                  <a:pt x="421262" y="78671"/>
                  <a:pt x="425377" y="79823"/>
                  <a:pt x="429578" y="79823"/>
                </a:cubicBezTo>
                <a:cubicBezTo>
                  <a:pt x="433855" y="79785"/>
                  <a:pt x="438046" y="78671"/>
                  <a:pt x="441770" y="76585"/>
                </a:cubicBezTo>
                <a:cubicBezTo>
                  <a:pt x="445446" y="74528"/>
                  <a:pt x="448476" y="71499"/>
                  <a:pt x="450533" y="67822"/>
                </a:cubicBezTo>
                <a:cubicBezTo>
                  <a:pt x="452667" y="64012"/>
                  <a:pt x="453743" y="59707"/>
                  <a:pt x="453676" y="55344"/>
                </a:cubicBezTo>
                <a:cubicBezTo>
                  <a:pt x="453819" y="48772"/>
                  <a:pt x="451314" y="42428"/>
                  <a:pt x="446723" y="37723"/>
                </a:cubicBezTo>
                <a:cubicBezTo>
                  <a:pt x="442122" y="33122"/>
                  <a:pt x="435798" y="30665"/>
                  <a:pt x="429292" y="30960"/>
                </a:cubicBezTo>
                <a:close/>
                <a:moveTo>
                  <a:pt x="71723" y="24959"/>
                </a:moveTo>
                <a:lnTo>
                  <a:pt x="79819" y="24959"/>
                </a:lnTo>
                <a:lnTo>
                  <a:pt x="79819" y="85729"/>
                </a:lnTo>
                <a:lnTo>
                  <a:pt x="72009" y="85729"/>
                </a:lnTo>
                <a:close/>
                <a:moveTo>
                  <a:pt x="546544" y="24674"/>
                </a:moveTo>
                <a:lnTo>
                  <a:pt x="554355" y="24674"/>
                </a:lnTo>
                <a:lnTo>
                  <a:pt x="554355" y="85443"/>
                </a:lnTo>
                <a:lnTo>
                  <a:pt x="546544" y="85443"/>
                </a:lnTo>
                <a:close/>
                <a:moveTo>
                  <a:pt x="202311" y="23626"/>
                </a:moveTo>
                <a:cubicBezTo>
                  <a:pt x="211979" y="23283"/>
                  <a:pt x="221209" y="27655"/>
                  <a:pt x="227076" y="35342"/>
                </a:cubicBezTo>
                <a:cubicBezTo>
                  <a:pt x="231639" y="41285"/>
                  <a:pt x="234030" y="48620"/>
                  <a:pt x="233839" y="56106"/>
                </a:cubicBezTo>
                <a:lnTo>
                  <a:pt x="179166" y="56106"/>
                </a:lnTo>
                <a:cubicBezTo>
                  <a:pt x="179080" y="62545"/>
                  <a:pt x="181509" y="68765"/>
                  <a:pt x="185929" y="73442"/>
                </a:cubicBezTo>
                <a:cubicBezTo>
                  <a:pt x="190100" y="77937"/>
                  <a:pt x="195987" y="80433"/>
                  <a:pt x="202121" y="80300"/>
                </a:cubicBezTo>
                <a:cubicBezTo>
                  <a:pt x="205179" y="80290"/>
                  <a:pt x="208207" y="79738"/>
                  <a:pt x="211074" y="78680"/>
                </a:cubicBezTo>
                <a:cubicBezTo>
                  <a:pt x="213799" y="77661"/>
                  <a:pt x="216332" y="76213"/>
                  <a:pt x="218599" y="74394"/>
                </a:cubicBezTo>
                <a:cubicBezTo>
                  <a:pt x="221238" y="71784"/>
                  <a:pt x="223486" y="68793"/>
                  <a:pt x="225267" y="65536"/>
                </a:cubicBezTo>
                <a:lnTo>
                  <a:pt x="231839" y="69060"/>
                </a:lnTo>
                <a:cubicBezTo>
                  <a:pt x="229953" y="72880"/>
                  <a:pt x="227410" y="76328"/>
                  <a:pt x="224314" y="79252"/>
                </a:cubicBezTo>
                <a:cubicBezTo>
                  <a:pt x="221542" y="81824"/>
                  <a:pt x="218314" y="83862"/>
                  <a:pt x="214789" y="85253"/>
                </a:cubicBezTo>
                <a:cubicBezTo>
                  <a:pt x="210941" y="86643"/>
                  <a:pt x="206874" y="87320"/>
                  <a:pt x="202788" y="87253"/>
                </a:cubicBezTo>
                <a:cubicBezTo>
                  <a:pt x="193987" y="87834"/>
                  <a:pt x="185405" y="84319"/>
                  <a:pt x="179547" y="77728"/>
                </a:cubicBezTo>
                <a:cubicBezTo>
                  <a:pt x="174108" y="71699"/>
                  <a:pt x="171117" y="63850"/>
                  <a:pt x="171165" y="55725"/>
                </a:cubicBezTo>
                <a:cubicBezTo>
                  <a:pt x="171098" y="48267"/>
                  <a:pt x="173584" y="41000"/>
                  <a:pt x="178213" y="35151"/>
                </a:cubicBezTo>
                <a:cubicBezTo>
                  <a:pt x="183842" y="27560"/>
                  <a:pt x="192863" y="23245"/>
                  <a:pt x="202311" y="23626"/>
                </a:cubicBezTo>
                <a:close/>
                <a:moveTo>
                  <a:pt x="783051" y="23436"/>
                </a:moveTo>
                <a:cubicBezTo>
                  <a:pt x="791909" y="23207"/>
                  <a:pt x="800415" y="26903"/>
                  <a:pt x="806292" y="33532"/>
                </a:cubicBezTo>
                <a:cubicBezTo>
                  <a:pt x="811816" y="39514"/>
                  <a:pt x="814817" y="47391"/>
                  <a:pt x="814674" y="55535"/>
                </a:cubicBezTo>
                <a:cubicBezTo>
                  <a:pt x="814760" y="63812"/>
                  <a:pt x="811578" y="71785"/>
                  <a:pt x="805816" y="77728"/>
                </a:cubicBezTo>
                <a:cubicBezTo>
                  <a:pt x="799977" y="84062"/>
                  <a:pt x="791662" y="87539"/>
                  <a:pt x="783051" y="87253"/>
                </a:cubicBezTo>
                <a:cubicBezTo>
                  <a:pt x="774412" y="87558"/>
                  <a:pt x="766058" y="84081"/>
                  <a:pt x="760191" y="77728"/>
                </a:cubicBezTo>
                <a:cubicBezTo>
                  <a:pt x="754428" y="71785"/>
                  <a:pt x="751247" y="63812"/>
                  <a:pt x="751333" y="55535"/>
                </a:cubicBezTo>
                <a:cubicBezTo>
                  <a:pt x="751237" y="47429"/>
                  <a:pt x="754228" y="39600"/>
                  <a:pt x="759715" y="33627"/>
                </a:cubicBezTo>
                <a:cubicBezTo>
                  <a:pt x="765620" y="26969"/>
                  <a:pt x="774154" y="23236"/>
                  <a:pt x="783051" y="23436"/>
                </a:cubicBezTo>
                <a:close/>
                <a:moveTo>
                  <a:pt x="711804" y="23436"/>
                </a:moveTo>
                <a:cubicBezTo>
                  <a:pt x="715747" y="23407"/>
                  <a:pt x="719671" y="24017"/>
                  <a:pt x="723424" y="25246"/>
                </a:cubicBezTo>
                <a:cubicBezTo>
                  <a:pt x="726853" y="26322"/>
                  <a:pt x="730072" y="27960"/>
                  <a:pt x="732949" y="30103"/>
                </a:cubicBezTo>
                <a:cubicBezTo>
                  <a:pt x="735540" y="32170"/>
                  <a:pt x="737712" y="34732"/>
                  <a:pt x="739331" y="37628"/>
                </a:cubicBezTo>
                <a:lnTo>
                  <a:pt x="733139" y="41438"/>
                </a:lnTo>
                <a:cubicBezTo>
                  <a:pt x="728063" y="34466"/>
                  <a:pt x="719852" y="30475"/>
                  <a:pt x="711232" y="30770"/>
                </a:cubicBezTo>
                <a:cubicBezTo>
                  <a:pt x="704364" y="30570"/>
                  <a:pt x="697697" y="33142"/>
                  <a:pt x="692754" y="37914"/>
                </a:cubicBezTo>
                <a:cubicBezTo>
                  <a:pt x="687991" y="42410"/>
                  <a:pt x="685334" y="48696"/>
                  <a:pt x="685419" y="55249"/>
                </a:cubicBezTo>
                <a:cubicBezTo>
                  <a:pt x="685400" y="59640"/>
                  <a:pt x="686591" y="63955"/>
                  <a:pt x="688848" y="67727"/>
                </a:cubicBezTo>
                <a:cubicBezTo>
                  <a:pt x="691039" y="71756"/>
                  <a:pt x="694344" y="75061"/>
                  <a:pt x="698373" y="77252"/>
                </a:cubicBezTo>
                <a:cubicBezTo>
                  <a:pt x="702412" y="79414"/>
                  <a:pt x="706936" y="80529"/>
                  <a:pt x="711518" y="80491"/>
                </a:cubicBezTo>
                <a:cubicBezTo>
                  <a:pt x="720100" y="80624"/>
                  <a:pt x="728234" y="76661"/>
                  <a:pt x="733425" y="69823"/>
                </a:cubicBezTo>
                <a:lnTo>
                  <a:pt x="739616" y="73823"/>
                </a:lnTo>
                <a:cubicBezTo>
                  <a:pt x="736683" y="78205"/>
                  <a:pt x="732644" y="81719"/>
                  <a:pt x="727901" y="84015"/>
                </a:cubicBezTo>
                <a:cubicBezTo>
                  <a:pt x="722662" y="86482"/>
                  <a:pt x="716928" y="87720"/>
                  <a:pt x="711137" y="87634"/>
                </a:cubicBezTo>
                <a:cubicBezTo>
                  <a:pt x="702240" y="87806"/>
                  <a:pt x="693649" y="84367"/>
                  <a:pt x="687324" y="78109"/>
                </a:cubicBezTo>
                <a:cubicBezTo>
                  <a:pt x="681114" y="72375"/>
                  <a:pt x="677647" y="64270"/>
                  <a:pt x="677799" y="55821"/>
                </a:cubicBezTo>
                <a:cubicBezTo>
                  <a:pt x="677790" y="50058"/>
                  <a:pt x="679342" y="44400"/>
                  <a:pt x="682276" y="39438"/>
                </a:cubicBezTo>
                <a:cubicBezTo>
                  <a:pt x="685162" y="34437"/>
                  <a:pt x="689382" y="30351"/>
                  <a:pt x="694468" y="27627"/>
                </a:cubicBezTo>
                <a:cubicBezTo>
                  <a:pt x="699802" y="24808"/>
                  <a:pt x="705765" y="23369"/>
                  <a:pt x="711804" y="23436"/>
                </a:cubicBezTo>
                <a:close/>
                <a:moveTo>
                  <a:pt x="262414" y="23245"/>
                </a:moveTo>
                <a:cubicBezTo>
                  <a:pt x="268786" y="23798"/>
                  <a:pt x="274692" y="26807"/>
                  <a:pt x="278892" y="31627"/>
                </a:cubicBezTo>
                <a:lnTo>
                  <a:pt x="273939" y="36771"/>
                </a:lnTo>
                <a:cubicBezTo>
                  <a:pt x="270777" y="33246"/>
                  <a:pt x="266376" y="31094"/>
                  <a:pt x="261652" y="30770"/>
                </a:cubicBezTo>
                <a:cubicBezTo>
                  <a:pt x="259223" y="30732"/>
                  <a:pt x="256871" y="31618"/>
                  <a:pt x="255080" y="33246"/>
                </a:cubicBezTo>
                <a:cubicBezTo>
                  <a:pt x="253394" y="34704"/>
                  <a:pt x="252422" y="36828"/>
                  <a:pt x="252413" y="39056"/>
                </a:cubicBezTo>
                <a:cubicBezTo>
                  <a:pt x="252499" y="41152"/>
                  <a:pt x="253261" y="43162"/>
                  <a:pt x="254604" y="44772"/>
                </a:cubicBezTo>
                <a:cubicBezTo>
                  <a:pt x="257385" y="47439"/>
                  <a:pt x="260604" y="49601"/>
                  <a:pt x="264129" y="51153"/>
                </a:cubicBezTo>
                <a:cubicBezTo>
                  <a:pt x="268643" y="53201"/>
                  <a:pt x="272701" y="56154"/>
                  <a:pt x="276035" y="59821"/>
                </a:cubicBezTo>
                <a:cubicBezTo>
                  <a:pt x="278016" y="62602"/>
                  <a:pt x="279073" y="65936"/>
                  <a:pt x="279083" y="69346"/>
                </a:cubicBezTo>
                <a:cubicBezTo>
                  <a:pt x="279130" y="74109"/>
                  <a:pt x="277235" y="78681"/>
                  <a:pt x="273844" y="82014"/>
                </a:cubicBezTo>
                <a:cubicBezTo>
                  <a:pt x="270339" y="85434"/>
                  <a:pt x="265595" y="87291"/>
                  <a:pt x="260699" y="87158"/>
                </a:cubicBezTo>
                <a:cubicBezTo>
                  <a:pt x="257204" y="87158"/>
                  <a:pt x="253756" y="86377"/>
                  <a:pt x="250603" y="84872"/>
                </a:cubicBezTo>
                <a:cubicBezTo>
                  <a:pt x="247526" y="83405"/>
                  <a:pt x="244821" y="81262"/>
                  <a:pt x="242697" y="78585"/>
                </a:cubicBezTo>
                <a:lnTo>
                  <a:pt x="247650" y="72966"/>
                </a:lnTo>
                <a:cubicBezTo>
                  <a:pt x="250651" y="76995"/>
                  <a:pt x="255299" y="79471"/>
                  <a:pt x="260319" y="79728"/>
                </a:cubicBezTo>
                <a:cubicBezTo>
                  <a:pt x="263262" y="79814"/>
                  <a:pt x="266129" y="78757"/>
                  <a:pt x="268320" y="76776"/>
                </a:cubicBezTo>
                <a:cubicBezTo>
                  <a:pt x="270406" y="74985"/>
                  <a:pt x="271625" y="72385"/>
                  <a:pt x="271653" y="69632"/>
                </a:cubicBezTo>
                <a:cubicBezTo>
                  <a:pt x="271634" y="67441"/>
                  <a:pt x="270863" y="65317"/>
                  <a:pt x="269463" y="63631"/>
                </a:cubicBezTo>
                <a:cubicBezTo>
                  <a:pt x="266653" y="60983"/>
                  <a:pt x="263433" y="58802"/>
                  <a:pt x="259938" y="57154"/>
                </a:cubicBezTo>
                <a:cubicBezTo>
                  <a:pt x="255623" y="55259"/>
                  <a:pt x="251784" y="52430"/>
                  <a:pt x="248698" y="48867"/>
                </a:cubicBezTo>
                <a:cubicBezTo>
                  <a:pt x="246698" y="46105"/>
                  <a:pt x="245660" y="42752"/>
                  <a:pt x="245745" y="39342"/>
                </a:cubicBezTo>
                <a:cubicBezTo>
                  <a:pt x="245631" y="34999"/>
                  <a:pt x="247355" y="30808"/>
                  <a:pt x="250508" y="27817"/>
                </a:cubicBezTo>
                <a:cubicBezTo>
                  <a:pt x="253699" y="24760"/>
                  <a:pt x="257994" y="23112"/>
                  <a:pt x="262414" y="23245"/>
                </a:cubicBezTo>
                <a:close/>
                <a:moveTo>
                  <a:pt x="19813" y="23245"/>
                </a:moveTo>
                <a:cubicBezTo>
                  <a:pt x="26146" y="23845"/>
                  <a:pt x="32005" y="26836"/>
                  <a:pt x="36196" y="31627"/>
                </a:cubicBezTo>
                <a:lnTo>
                  <a:pt x="31147" y="36771"/>
                </a:lnTo>
                <a:cubicBezTo>
                  <a:pt x="28023" y="33256"/>
                  <a:pt x="23651" y="31104"/>
                  <a:pt x="18955" y="30770"/>
                </a:cubicBezTo>
                <a:cubicBezTo>
                  <a:pt x="16526" y="30732"/>
                  <a:pt x="14174" y="31618"/>
                  <a:pt x="12383" y="33247"/>
                </a:cubicBezTo>
                <a:cubicBezTo>
                  <a:pt x="10697" y="34704"/>
                  <a:pt x="9725" y="36828"/>
                  <a:pt x="9716" y="39057"/>
                </a:cubicBezTo>
                <a:cubicBezTo>
                  <a:pt x="9802" y="41152"/>
                  <a:pt x="10564" y="43162"/>
                  <a:pt x="11907" y="44772"/>
                </a:cubicBezTo>
                <a:cubicBezTo>
                  <a:pt x="14688" y="47439"/>
                  <a:pt x="17907" y="49601"/>
                  <a:pt x="21432" y="51154"/>
                </a:cubicBezTo>
                <a:cubicBezTo>
                  <a:pt x="25928" y="53201"/>
                  <a:pt x="29947" y="56145"/>
                  <a:pt x="33243" y="59821"/>
                </a:cubicBezTo>
                <a:cubicBezTo>
                  <a:pt x="35291" y="62574"/>
                  <a:pt x="36396" y="65917"/>
                  <a:pt x="36386" y="69346"/>
                </a:cubicBezTo>
                <a:cubicBezTo>
                  <a:pt x="36443" y="74128"/>
                  <a:pt x="34510" y="78710"/>
                  <a:pt x="31052" y="82015"/>
                </a:cubicBezTo>
                <a:cubicBezTo>
                  <a:pt x="27594" y="85453"/>
                  <a:pt x="22880" y="87311"/>
                  <a:pt x="18003" y="87158"/>
                </a:cubicBezTo>
                <a:cubicBezTo>
                  <a:pt x="14507" y="87158"/>
                  <a:pt x="11059" y="86377"/>
                  <a:pt x="7906" y="84872"/>
                </a:cubicBezTo>
                <a:cubicBezTo>
                  <a:pt x="4820" y="83405"/>
                  <a:pt x="2124" y="81262"/>
                  <a:pt x="0" y="78586"/>
                </a:cubicBezTo>
                <a:lnTo>
                  <a:pt x="4954" y="72966"/>
                </a:lnTo>
                <a:cubicBezTo>
                  <a:pt x="7954" y="76995"/>
                  <a:pt x="12602" y="79472"/>
                  <a:pt x="17622" y="79729"/>
                </a:cubicBezTo>
                <a:cubicBezTo>
                  <a:pt x="20574" y="79814"/>
                  <a:pt x="23432" y="78757"/>
                  <a:pt x="25623" y="76776"/>
                </a:cubicBezTo>
                <a:cubicBezTo>
                  <a:pt x="27718" y="74985"/>
                  <a:pt x="28928" y="72385"/>
                  <a:pt x="28956" y="69632"/>
                </a:cubicBezTo>
                <a:cubicBezTo>
                  <a:pt x="28937" y="67441"/>
                  <a:pt x="28166" y="65317"/>
                  <a:pt x="26766" y="63631"/>
                </a:cubicBezTo>
                <a:cubicBezTo>
                  <a:pt x="23956" y="60974"/>
                  <a:pt x="20746" y="58793"/>
                  <a:pt x="17241" y="57154"/>
                </a:cubicBezTo>
                <a:cubicBezTo>
                  <a:pt x="12973" y="55230"/>
                  <a:pt x="9163" y="52401"/>
                  <a:pt x="6097" y="48868"/>
                </a:cubicBezTo>
                <a:cubicBezTo>
                  <a:pt x="4096" y="46105"/>
                  <a:pt x="3058" y="42753"/>
                  <a:pt x="3144" y="39343"/>
                </a:cubicBezTo>
                <a:cubicBezTo>
                  <a:pt x="2991" y="34990"/>
                  <a:pt x="4725" y="30789"/>
                  <a:pt x="7906" y="27817"/>
                </a:cubicBezTo>
                <a:cubicBezTo>
                  <a:pt x="11088" y="24741"/>
                  <a:pt x="15383" y="23083"/>
                  <a:pt x="19813" y="23245"/>
                </a:cubicBezTo>
                <a:close/>
                <a:moveTo>
                  <a:pt x="857726" y="23150"/>
                </a:moveTo>
                <a:cubicBezTo>
                  <a:pt x="860612" y="23141"/>
                  <a:pt x="863460" y="23722"/>
                  <a:pt x="866108" y="24865"/>
                </a:cubicBezTo>
                <a:cubicBezTo>
                  <a:pt x="868594" y="25865"/>
                  <a:pt x="870813" y="27427"/>
                  <a:pt x="872585" y="29437"/>
                </a:cubicBezTo>
                <a:cubicBezTo>
                  <a:pt x="874576" y="31885"/>
                  <a:pt x="876071" y="34695"/>
                  <a:pt x="876966" y="37724"/>
                </a:cubicBezTo>
                <a:cubicBezTo>
                  <a:pt x="879157" y="33352"/>
                  <a:pt x="882443" y="29608"/>
                  <a:pt x="886491" y="26865"/>
                </a:cubicBezTo>
                <a:cubicBezTo>
                  <a:pt x="890235" y="24436"/>
                  <a:pt x="894607" y="23141"/>
                  <a:pt x="899065" y="23150"/>
                </a:cubicBezTo>
                <a:cubicBezTo>
                  <a:pt x="903008" y="23065"/>
                  <a:pt x="906894" y="24160"/>
                  <a:pt x="910209" y="26294"/>
                </a:cubicBezTo>
                <a:cubicBezTo>
                  <a:pt x="913438" y="28446"/>
                  <a:pt x="915933" y="31542"/>
                  <a:pt x="917352" y="35152"/>
                </a:cubicBezTo>
                <a:cubicBezTo>
                  <a:pt x="919219" y="40667"/>
                  <a:pt x="920029" y="46486"/>
                  <a:pt x="919734" y="52297"/>
                </a:cubicBezTo>
                <a:lnTo>
                  <a:pt x="919734" y="85444"/>
                </a:lnTo>
                <a:lnTo>
                  <a:pt x="911733" y="85444"/>
                </a:lnTo>
                <a:lnTo>
                  <a:pt x="911733" y="52297"/>
                </a:lnTo>
                <a:cubicBezTo>
                  <a:pt x="911990" y="47772"/>
                  <a:pt x="911504" y="43239"/>
                  <a:pt x="910304" y="38867"/>
                </a:cubicBezTo>
                <a:cubicBezTo>
                  <a:pt x="909428" y="36419"/>
                  <a:pt x="907751" y="34333"/>
                  <a:pt x="905541" y="32961"/>
                </a:cubicBezTo>
                <a:cubicBezTo>
                  <a:pt x="903170" y="31418"/>
                  <a:pt x="900369" y="30646"/>
                  <a:pt x="897541" y="30770"/>
                </a:cubicBezTo>
                <a:cubicBezTo>
                  <a:pt x="893807" y="30713"/>
                  <a:pt x="890159" y="31885"/>
                  <a:pt x="887158" y="34104"/>
                </a:cubicBezTo>
                <a:cubicBezTo>
                  <a:pt x="884034" y="36304"/>
                  <a:pt x="881643" y="39390"/>
                  <a:pt x="880300" y="42962"/>
                </a:cubicBezTo>
                <a:cubicBezTo>
                  <a:pt x="878500" y="49144"/>
                  <a:pt x="877757" y="55583"/>
                  <a:pt x="878109" y="62012"/>
                </a:cubicBezTo>
                <a:lnTo>
                  <a:pt x="878109" y="85825"/>
                </a:lnTo>
                <a:lnTo>
                  <a:pt x="870394" y="85825"/>
                </a:lnTo>
                <a:lnTo>
                  <a:pt x="870394" y="54678"/>
                </a:lnTo>
                <a:cubicBezTo>
                  <a:pt x="870623" y="49687"/>
                  <a:pt x="870175" y="44686"/>
                  <a:pt x="869061" y="39819"/>
                </a:cubicBezTo>
                <a:cubicBezTo>
                  <a:pt x="868194" y="37238"/>
                  <a:pt x="866527" y="34999"/>
                  <a:pt x="864298" y="33437"/>
                </a:cubicBezTo>
                <a:cubicBezTo>
                  <a:pt x="861888" y="31875"/>
                  <a:pt x="859069" y="31075"/>
                  <a:pt x="856202" y="31151"/>
                </a:cubicBezTo>
                <a:cubicBezTo>
                  <a:pt x="852554" y="31142"/>
                  <a:pt x="848991" y="32275"/>
                  <a:pt x="846010" y="34390"/>
                </a:cubicBezTo>
                <a:cubicBezTo>
                  <a:pt x="842867" y="36552"/>
                  <a:pt x="840447" y="39600"/>
                  <a:pt x="839057" y="43153"/>
                </a:cubicBezTo>
                <a:cubicBezTo>
                  <a:pt x="837276" y="48620"/>
                  <a:pt x="836504" y="54364"/>
                  <a:pt x="836771" y="60107"/>
                </a:cubicBezTo>
                <a:lnTo>
                  <a:pt x="836771" y="85825"/>
                </a:lnTo>
                <a:lnTo>
                  <a:pt x="828960" y="85825"/>
                </a:lnTo>
                <a:lnTo>
                  <a:pt x="829056" y="24674"/>
                </a:lnTo>
                <a:lnTo>
                  <a:pt x="836866" y="24674"/>
                </a:lnTo>
                <a:lnTo>
                  <a:pt x="836866" y="35152"/>
                </a:lnTo>
                <a:cubicBezTo>
                  <a:pt x="839105" y="31828"/>
                  <a:pt x="841953" y="28951"/>
                  <a:pt x="845248" y="26675"/>
                </a:cubicBezTo>
                <a:cubicBezTo>
                  <a:pt x="849011" y="24379"/>
                  <a:pt x="853325" y="23160"/>
                  <a:pt x="857726" y="23150"/>
                </a:cubicBezTo>
                <a:close/>
                <a:moveTo>
                  <a:pt x="321373" y="23149"/>
                </a:moveTo>
                <a:cubicBezTo>
                  <a:pt x="324259" y="23140"/>
                  <a:pt x="327107" y="23721"/>
                  <a:pt x="329755" y="24864"/>
                </a:cubicBezTo>
                <a:cubicBezTo>
                  <a:pt x="332222" y="25893"/>
                  <a:pt x="334442" y="27455"/>
                  <a:pt x="336232" y="29436"/>
                </a:cubicBezTo>
                <a:cubicBezTo>
                  <a:pt x="338194" y="31903"/>
                  <a:pt x="339671" y="34713"/>
                  <a:pt x="340614" y="37723"/>
                </a:cubicBezTo>
                <a:cubicBezTo>
                  <a:pt x="342804" y="33351"/>
                  <a:pt x="346091" y="29608"/>
                  <a:pt x="350139" y="26864"/>
                </a:cubicBezTo>
                <a:cubicBezTo>
                  <a:pt x="353882" y="24435"/>
                  <a:pt x="358254" y="23140"/>
                  <a:pt x="362712" y="23149"/>
                </a:cubicBezTo>
                <a:cubicBezTo>
                  <a:pt x="366655" y="23083"/>
                  <a:pt x="370532" y="24178"/>
                  <a:pt x="373856" y="26293"/>
                </a:cubicBezTo>
                <a:cubicBezTo>
                  <a:pt x="377047" y="28493"/>
                  <a:pt x="379523" y="31570"/>
                  <a:pt x="381000" y="35151"/>
                </a:cubicBezTo>
                <a:cubicBezTo>
                  <a:pt x="382781" y="40685"/>
                  <a:pt x="383552" y="46486"/>
                  <a:pt x="383286" y="52296"/>
                </a:cubicBezTo>
                <a:lnTo>
                  <a:pt x="383286" y="85443"/>
                </a:lnTo>
                <a:lnTo>
                  <a:pt x="375380" y="85443"/>
                </a:lnTo>
                <a:lnTo>
                  <a:pt x="375380" y="52296"/>
                </a:lnTo>
                <a:cubicBezTo>
                  <a:pt x="375637" y="47772"/>
                  <a:pt x="375152" y="43238"/>
                  <a:pt x="373951" y="38866"/>
                </a:cubicBezTo>
                <a:cubicBezTo>
                  <a:pt x="373046" y="36437"/>
                  <a:pt x="371370" y="34360"/>
                  <a:pt x="369189" y="32960"/>
                </a:cubicBezTo>
                <a:cubicBezTo>
                  <a:pt x="366808" y="31436"/>
                  <a:pt x="364017" y="30674"/>
                  <a:pt x="361188" y="30769"/>
                </a:cubicBezTo>
                <a:cubicBezTo>
                  <a:pt x="357454" y="30712"/>
                  <a:pt x="353806" y="31884"/>
                  <a:pt x="350806" y="34103"/>
                </a:cubicBezTo>
                <a:cubicBezTo>
                  <a:pt x="347681" y="36303"/>
                  <a:pt x="345291" y="39390"/>
                  <a:pt x="343948" y="42961"/>
                </a:cubicBezTo>
                <a:cubicBezTo>
                  <a:pt x="342100" y="49134"/>
                  <a:pt x="341357" y="55582"/>
                  <a:pt x="341757" y="62011"/>
                </a:cubicBezTo>
                <a:lnTo>
                  <a:pt x="341757" y="85824"/>
                </a:lnTo>
                <a:lnTo>
                  <a:pt x="333946" y="85824"/>
                </a:lnTo>
                <a:lnTo>
                  <a:pt x="333946" y="54677"/>
                </a:lnTo>
                <a:cubicBezTo>
                  <a:pt x="334213" y="49677"/>
                  <a:pt x="333727" y="44676"/>
                  <a:pt x="332518" y="39818"/>
                </a:cubicBezTo>
                <a:cubicBezTo>
                  <a:pt x="331679" y="37218"/>
                  <a:pt x="330003" y="34980"/>
                  <a:pt x="327755" y="33436"/>
                </a:cubicBezTo>
                <a:cubicBezTo>
                  <a:pt x="325345" y="31874"/>
                  <a:pt x="322526" y="31074"/>
                  <a:pt x="319659" y="31150"/>
                </a:cubicBezTo>
                <a:cubicBezTo>
                  <a:pt x="316039" y="31141"/>
                  <a:pt x="312505" y="32274"/>
                  <a:pt x="309562" y="34389"/>
                </a:cubicBezTo>
                <a:cubicBezTo>
                  <a:pt x="306419" y="36551"/>
                  <a:pt x="304000" y="39599"/>
                  <a:pt x="302609" y="43152"/>
                </a:cubicBezTo>
                <a:cubicBezTo>
                  <a:pt x="300828" y="48619"/>
                  <a:pt x="300056" y="54363"/>
                  <a:pt x="300323" y="60107"/>
                </a:cubicBezTo>
                <a:lnTo>
                  <a:pt x="300323" y="85824"/>
                </a:lnTo>
                <a:lnTo>
                  <a:pt x="292512" y="85824"/>
                </a:lnTo>
                <a:lnTo>
                  <a:pt x="292703" y="24674"/>
                </a:lnTo>
                <a:lnTo>
                  <a:pt x="300514" y="24674"/>
                </a:lnTo>
                <a:lnTo>
                  <a:pt x="300514" y="35151"/>
                </a:lnTo>
                <a:cubicBezTo>
                  <a:pt x="302752" y="31827"/>
                  <a:pt x="305600" y="28950"/>
                  <a:pt x="308895" y="26674"/>
                </a:cubicBezTo>
                <a:cubicBezTo>
                  <a:pt x="312648" y="24359"/>
                  <a:pt x="316963" y="23140"/>
                  <a:pt x="321373" y="23149"/>
                </a:cubicBezTo>
                <a:close/>
                <a:moveTo>
                  <a:pt x="508635" y="22959"/>
                </a:moveTo>
                <a:cubicBezTo>
                  <a:pt x="512921" y="22883"/>
                  <a:pt x="517131" y="24073"/>
                  <a:pt x="520731" y="26388"/>
                </a:cubicBezTo>
                <a:cubicBezTo>
                  <a:pt x="524237" y="28703"/>
                  <a:pt x="526961" y="32017"/>
                  <a:pt x="528542" y="35913"/>
                </a:cubicBezTo>
                <a:cubicBezTo>
                  <a:pt x="530475" y="41809"/>
                  <a:pt x="531314" y="48000"/>
                  <a:pt x="531018" y="54201"/>
                </a:cubicBezTo>
                <a:lnTo>
                  <a:pt x="531018" y="85443"/>
                </a:lnTo>
                <a:lnTo>
                  <a:pt x="523208" y="85443"/>
                </a:lnTo>
                <a:lnTo>
                  <a:pt x="523208" y="56868"/>
                </a:lnTo>
                <a:cubicBezTo>
                  <a:pt x="523379" y="52182"/>
                  <a:pt x="523094" y="47495"/>
                  <a:pt x="522351" y="42866"/>
                </a:cubicBezTo>
                <a:cubicBezTo>
                  <a:pt x="521789" y="39171"/>
                  <a:pt x="519931" y="35799"/>
                  <a:pt x="517112" y="33341"/>
                </a:cubicBezTo>
                <a:cubicBezTo>
                  <a:pt x="514216" y="31217"/>
                  <a:pt x="510692" y="30150"/>
                  <a:pt x="507111" y="30293"/>
                </a:cubicBezTo>
                <a:cubicBezTo>
                  <a:pt x="502415" y="30255"/>
                  <a:pt x="497872" y="31951"/>
                  <a:pt x="494347" y="35056"/>
                </a:cubicBezTo>
                <a:cubicBezTo>
                  <a:pt x="490709" y="37989"/>
                  <a:pt x="488127" y="42038"/>
                  <a:pt x="487013" y="46581"/>
                </a:cubicBezTo>
                <a:cubicBezTo>
                  <a:pt x="486060" y="52048"/>
                  <a:pt x="485670" y="57601"/>
                  <a:pt x="485870" y="63154"/>
                </a:cubicBezTo>
                <a:lnTo>
                  <a:pt x="485870" y="85443"/>
                </a:lnTo>
                <a:lnTo>
                  <a:pt x="478059" y="85443"/>
                </a:lnTo>
                <a:lnTo>
                  <a:pt x="478059" y="24673"/>
                </a:lnTo>
                <a:lnTo>
                  <a:pt x="485870" y="24673"/>
                </a:lnTo>
                <a:lnTo>
                  <a:pt x="485870" y="35532"/>
                </a:lnTo>
                <a:cubicBezTo>
                  <a:pt x="488623" y="31665"/>
                  <a:pt x="492166" y="28417"/>
                  <a:pt x="496252" y="26007"/>
                </a:cubicBezTo>
                <a:cubicBezTo>
                  <a:pt x="500062" y="23988"/>
                  <a:pt x="504320" y="22940"/>
                  <a:pt x="508635" y="22959"/>
                </a:cubicBezTo>
                <a:close/>
                <a:moveTo>
                  <a:pt x="599218" y="22769"/>
                </a:moveTo>
                <a:cubicBezTo>
                  <a:pt x="603914" y="22712"/>
                  <a:pt x="608553" y="23788"/>
                  <a:pt x="612744" y="25913"/>
                </a:cubicBezTo>
                <a:cubicBezTo>
                  <a:pt x="616954" y="28227"/>
                  <a:pt x="620573" y="31485"/>
                  <a:pt x="623316" y="35438"/>
                </a:cubicBezTo>
                <a:lnTo>
                  <a:pt x="623316" y="24674"/>
                </a:lnTo>
                <a:lnTo>
                  <a:pt x="631127" y="24674"/>
                </a:lnTo>
                <a:lnTo>
                  <a:pt x="631127" y="85444"/>
                </a:lnTo>
                <a:lnTo>
                  <a:pt x="623412" y="85444"/>
                </a:lnTo>
                <a:lnTo>
                  <a:pt x="623412" y="74966"/>
                </a:lnTo>
                <a:cubicBezTo>
                  <a:pt x="620449" y="78700"/>
                  <a:pt x="616716" y="81758"/>
                  <a:pt x="612458" y="83920"/>
                </a:cubicBezTo>
                <a:cubicBezTo>
                  <a:pt x="608295" y="86015"/>
                  <a:pt x="603685" y="87063"/>
                  <a:pt x="599028" y="86968"/>
                </a:cubicBezTo>
                <a:cubicBezTo>
                  <a:pt x="590684" y="87015"/>
                  <a:pt x="582702" y="83558"/>
                  <a:pt x="577025" y="77443"/>
                </a:cubicBezTo>
                <a:cubicBezTo>
                  <a:pt x="570862" y="71480"/>
                  <a:pt x="567414" y="63251"/>
                  <a:pt x="567500" y="54678"/>
                </a:cubicBezTo>
                <a:cubicBezTo>
                  <a:pt x="567424" y="46220"/>
                  <a:pt x="570872" y="38105"/>
                  <a:pt x="577025" y="32294"/>
                </a:cubicBezTo>
                <a:cubicBezTo>
                  <a:pt x="582740" y="26122"/>
                  <a:pt x="590808" y="22655"/>
                  <a:pt x="599218" y="22769"/>
                </a:cubicBezTo>
                <a:close/>
                <a:moveTo>
                  <a:pt x="428911" y="22769"/>
                </a:moveTo>
                <a:cubicBezTo>
                  <a:pt x="433607" y="22712"/>
                  <a:pt x="438246" y="23788"/>
                  <a:pt x="442437" y="25912"/>
                </a:cubicBezTo>
                <a:cubicBezTo>
                  <a:pt x="446647" y="28227"/>
                  <a:pt x="450266" y="31484"/>
                  <a:pt x="453009" y="35437"/>
                </a:cubicBezTo>
                <a:lnTo>
                  <a:pt x="453009" y="24674"/>
                </a:lnTo>
                <a:lnTo>
                  <a:pt x="460820" y="24674"/>
                </a:lnTo>
                <a:lnTo>
                  <a:pt x="460820" y="85443"/>
                </a:lnTo>
                <a:lnTo>
                  <a:pt x="453105" y="85443"/>
                </a:lnTo>
                <a:lnTo>
                  <a:pt x="453105" y="74966"/>
                </a:lnTo>
                <a:cubicBezTo>
                  <a:pt x="450162" y="78719"/>
                  <a:pt x="446418" y="81786"/>
                  <a:pt x="442151" y="83919"/>
                </a:cubicBezTo>
                <a:cubicBezTo>
                  <a:pt x="437988" y="86015"/>
                  <a:pt x="433378" y="87063"/>
                  <a:pt x="428721" y="86967"/>
                </a:cubicBezTo>
                <a:cubicBezTo>
                  <a:pt x="420377" y="87015"/>
                  <a:pt x="412395" y="83557"/>
                  <a:pt x="406718" y="77442"/>
                </a:cubicBezTo>
                <a:cubicBezTo>
                  <a:pt x="400555" y="71480"/>
                  <a:pt x="397107" y="63250"/>
                  <a:pt x="397193" y="54677"/>
                </a:cubicBezTo>
                <a:cubicBezTo>
                  <a:pt x="397155" y="46229"/>
                  <a:pt x="400603" y="38132"/>
                  <a:pt x="406718" y="32294"/>
                </a:cubicBezTo>
                <a:cubicBezTo>
                  <a:pt x="412452" y="26141"/>
                  <a:pt x="420501" y="22683"/>
                  <a:pt x="428911" y="22769"/>
                </a:cubicBezTo>
                <a:close/>
                <a:moveTo>
                  <a:pt x="48863" y="1529"/>
                </a:moveTo>
                <a:lnTo>
                  <a:pt x="56674" y="1529"/>
                </a:lnTo>
                <a:lnTo>
                  <a:pt x="56674" y="85730"/>
                </a:lnTo>
                <a:lnTo>
                  <a:pt x="48863" y="85730"/>
                </a:lnTo>
                <a:close/>
                <a:moveTo>
                  <a:pt x="148209" y="1147"/>
                </a:moveTo>
                <a:lnTo>
                  <a:pt x="156020" y="1528"/>
                </a:lnTo>
                <a:lnTo>
                  <a:pt x="156020" y="85729"/>
                </a:lnTo>
                <a:lnTo>
                  <a:pt x="148305" y="85729"/>
                </a:lnTo>
                <a:lnTo>
                  <a:pt x="148305" y="75251"/>
                </a:lnTo>
                <a:cubicBezTo>
                  <a:pt x="145342" y="78985"/>
                  <a:pt x="141609" y="82042"/>
                  <a:pt x="137351" y="84205"/>
                </a:cubicBezTo>
                <a:cubicBezTo>
                  <a:pt x="133188" y="86300"/>
                  <a:pt x="128578" y="87348"/>
                  <a:pt x="123921" y="87253"/>
                </a:cubicBezTo>
                <a:cubicBezTo>
                  <a:pt x="115577" y="87300"/>
                  <a:pt x="107595" y="83843"/>
                  <a:pt x="101918" y="77728"/>
                </a:cubicBezTo>
                <a:cubicBezTo>
                  <a:pt x="95755" y="71765"/>
                  <a:pt x="92307" y="63535"/>
                  <a:pt x="92393" y="54963"/>
                </a:cubicBezTo>
                <a:cubicBezTo>
                  <a:pt x="92355" y="46514"/>
                  <a:pt x="95803" y="38418"/>
                  <a:pt x="101918" y="32579"/>
                </a:cubicBezTo>
                <a:cubicBezTo>
                  <a:pt x="107633" y="26407"/>
                  <a:pt x="115701" y="22940"/>
                  <a:pt x="124111" y="23054"/>
                </a:cubicBezTo>
                <a:cubicBezTo>
                  <a:pt x="128807" y="22997"/>
                  <a:pt x="133446" y="24073"/>
                  <a:pt x="137637" y="26197"/>
                </a:cubicBezTo>
                <a:cubicBezTo>
                  <a:pt x="141847" y="28512"/>
                  <a:pt x="145466" y="31769"/>
                  <a:pt x="148209" y="35722"/>
                </a:cubicBezTo>
                <a:close/>
                <a:moveTo>
                  <a:pt x="550450" y="4"/>
                </a:moveTo>
                <a:cubicBezTo>
                  <a:pt x="552183" y="-63"/>
                  <a:pt x="553850" y="633"/>
                  <a:pt x="555022" y="1909"/>
                </a:cubicBezTo>
                <a:cubicBezTo>
                  <a:pt x="556260" y="3109"/>
                  <a:pt x="556946" y="4757"/>
                  <a:pt x="556927" y="6481"/>
                </a:cubicBezTo>
                <a:cubicBezTo>
                  <a:pt x="556927" y="8167"/>
                  <a:pt x="556241" y="9786"/>
                  <a:pt x="555022" y="10958"/>
                </a:cubicBezTo>
                <a:cubicBezTo>
                  <a:pt x="553822" y="12196"/>
                  <a:pt x="552174" y="12882"/>
                  <a:pt x="550450" y="12863"/>
                </a:cubicBezTo>
                <a:cubicBezTo>
                  <a:pt x="548764" y="12863"/>
                  <a:pt x="547144" y="12177"/>
                  <a:pt x="545973" y="10958"/>
                </a:cubicBezTo>
                <a:cubicBezTo>
                  <a:pt x="544754" y="9786"/>
                  <a:pt x="544068" y="8167"/>
                  <a:pt x="544068" y="6481"/>
                </a:cubicBezTo>
                <a:cubicBezTo>
                  <a:pt x="544049" y="4757"/>
                  <a:pt x="544735" y="3109"/>
                  <a:pt x="545973" y="1909"/>
                </a:cubicBezTo>
                <a:cubicBezTo>
                  <a:pt x="547116" y="652"/>
                  <a:pt x="548754" y="-44"/>
                  <a:pt x="550450" y="4"/>
                </a:cubicBezTo>
                <a:close/>
                <a:moveTo>
                  <a:pt x="75628" y="4"/>
                </a:moveTo>
                <a:cubicBezTo>
                  <a:pt x="77362" y="-63"/>
                  <a:pt x="79029" y="633"/>
                  <a:pt x="80200" y="1909"/>
                </a:cubicBezTo>
                <a:cubicBezTo>
                  <a:pt x="81439" y="3109"/>
                  <a:pt x="82124" y="4757"/>
                  <a:pt x="82105" y="6481"/>
                </a:cubicBezTo>
                <a:cubicBezTo>
                  <a:pt x="82105" y="8167"/>
                  <a:pt x="81420" y="9786"/>
                  <a:pt x="80200" y="10958"/>
                </a:cubicBezTo>
                <a:cubicBezTo>
                  <a:pt x="79000" y="12196"/>
                  <a:pt x="77352" y="12882"/>
                  <a:pt x="75628" y="12863"/>
                </a:cubicBezTo>
                <a:cubicBezTo>
                  <a:pt x="73942" y="12863"/>
                  <a:pt x="72323" y="12177"/>
                  <a:pt x="71152" y="10958"/>
                </a:cubicBezTo>
                <a:cubicBezTo>
                  <a:pt x="69932" y="9786"/>
                  <a:pt x="69247" y="8167"/>
                  <a:pt x="69247" y="6481"/>
                </a:cubicBezTo>
                <a:cubicBezTo>
                  <a:pt x="69228" y="4757"/>
                  <a:pt x="69913" y="3109"/>
                  <a:pt x="71152" y="1909"/>
                </a:cubicBezTo>
                <a:cubicBezTo>
                  <a:pt x="72295" y="652"/>
                  <a:pt x="73933" y="-44"/>
                  <a:pt x="75628" y="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1">
            <a:hlinkClick r:id="rId5" action="ppaction://hlinksldjump"/>
          </p:cNvPr>
          <p:cNvSpPr/>
          <p:nvPr/>
        </p:nvSpPr>
        <p:spPr>
          <a:xfrm>
            <a:off x="264403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1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79" name="Google Shape;79;p1">
            <a:hlinkClick r:id="rId6" action="ppaction://hlinksldjump"/>
          </p:cNvPr>
          <p:cNvSpPr/>
          <p:nvPr/>
        </p:nvSpPr>
        <p:spPr>
          <a:xfrm>
            <a:off x="1059576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2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80" name="Google Shape;80;p1">
            <a:hlinkClick r:id="rId7" action="ppaction://hlinksldjump"/>
          </p:cNvPr>
          <p:cNvSpPr/>
          <p:nvPr/>
        </p:nvSpPr>
        <p:spPr>
          <a:xfrm>
            <a:off x="1854749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3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81" name="Google Shape;81;p1">
            <a:hlinkClick r:id="rId8" action="ppaction://hlinksldjump"/>
          </p:cNvPr>
          <p:cNvSpPr/>
          <p:nvPr/>
        </p:nvSpPr>
        <p:spPr>
          <a:xfrm>
            <a:off x="2649922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4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82" name="Google Shape;82;p1">
            <a:hlinkClick r:id="rId9" action="ppaction://hlinksldjump"/>
          </p:cNvPr>
          <p:cNvSpPr/>
          <p:nvPr/>
        </p:nvSpPr>
        <p:spPr>
          <a:xfrm>
            <a:off x="3445095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5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83" name="Google Shape;83;p1">
            <a:hlinkClick r:id="rId10" action="ppaction://hlinksldjump"/>
          </p:cNvPr>
          <p:cNvSpPr/>
          <p:nvPr/>
        </p:nvSpPr>
        <p:spPr>
          <a:xfrm>
            <a:off x="4240268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6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84" name="Google Shape;84;p1">
            <a:hlinkClick r:id="rId11" action="ppaction://hlinksldjump"/>
          </p:cNvPr>
          <p:cNvSpPr/>
          <p:nvPr/>
        </p:nvSpPr>
        <p:spPr>
          <a:xfrm>
            <a:off x="5035441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7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85" name="Google Shape;85;p1">
            <a:hlinkClick r:id="rId12" action="ppaction://hlinksldjump"/>
          </p:cNvPr>
          <p:cNvSpPr/>
          <p:nvPr/>
        </p:nvSpPr>
        <p:spPr>
          <a:xfrm>
            <a:off x="5830614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8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86" name="Google Shape;86;p1">
            <a:hlinkClick r:id="rId13" action="ppaction://hlinksldjump"/>
          </p:cNvPr>
          <p:cNvSpPr/>
          <p:nvPr/>
        </p:nvSpPr>
        <p:spPr>
          <a:xfrm>
            <a:off x="6625787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9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87" name="Google Shape;87;p1">
            <a:hlinkClick r:id="rId14" action="ppaction://hlinksldjump"/>
          </p:cNvPr>
          <p:cNvSpPr/>
          <p:nvPr/>
        </p:nvSpPr>
        <p:spPr>
          <a:xfrm>
            <a:off x="7420960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10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88" name="Google Shape;88;p1">
            <a:hlinkClick r:id="rId15" action="ppaction://hlinksldjump"/>
          </p:cNvPr>
          <p:cNvSpPr/>
          <p:nvPr/>
        </p:nvSpPr>
        <p:spPr>
          <a:xfrm>
            <a:off x="8216133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11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89" name="Google Shape;89;p1">
            <a:hlinkClick r:id="rId16" action="ppaction://hlinksldjump"/>
          </p:cNvPr>
          <p:cNvSpPr/>
          <p:nvPr/>
        </p:nvSpPr>
        <p:spPr>
          <a:xfrm>
            <a:off x="9011306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12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90" name="Google Shape;90;p1">
            <a:hlinkClick r:id="rId17" action="ppaction://hlinksldjump"/>
          </p:cNvPr>
          <p:cNvSpPr/>
          <p:nvPr/>
        </p:nvSpPr>
        <p:spPr>
          <a:xfrm>
            <a:off x="9806479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13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91" name="Google Shape;91;p1">
            <a:hlinkClick r:id="rId18" action="ppaction://hlinksldjump"/>
          </p:cNvPr>
          <p:cNvSpPr/>
          <p:nvPr/>
        </p:nvSpPr>
        <p:spPr>
          <a:xfrm>
            <a:off x="10601652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14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92" name="Google Shape;92;p1">
            <a:hlinkClick r:id="rId19" action="ppaction://hlinksldjump"/>
          </p:cNvPr>
          <p:cNvSpPr/>
          <p:nvPr/>
        </p:nvSpPr>
        <p:spPr>
          <a:xfrm>
            <a:off x="11396825" y="5488419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15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93" name="Google Shape;93;p1">
            <a:hlinkClick r:id="rId20" action="ppaction://hlinksldjump"/>
          </p:cNvPr>
          <p:cNvSpPr/>
          <p:nvPr/>
        </p:nvSpPr>
        <p:spPr>
          <a:xfrm>
            <a:off x="264403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16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94" name="Google Shape;94;p1">
            <a:hlinkClick r:id="rId21" action="ppaction://hlinksldjump"/>
          </p:cNvPr>
          <p:cNvSpPr/>
          <p:nvPr/>
        </p:nvSpPr>
        <p:spPr>
          <a:xfrm>
            <a:off x="1059576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17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95" name="Google Shape;95;p1">
            <a:hlinkClick r:id="rId22" action="ppaction://hlinksldjump"/>
          </p:cNvPr>
          <p:cNvSpPr/>
          <p:nvPr/>
        </p:nvSpPr>
        <p:spPr>
          <a:xfrm>
            <a:off x="1854749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18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96" name="Google Shape;96;p1">
            <a:hlinkClick r:id="rId23" action="ppaction://hlinksldjump"/>
          </p:cNvPr>
          <p:cNvSpPr/>
          <p:nvPr/>
        </p:nvSpPr>
        <p:spPr>
          <a:xfrm>
            <a:off x="2649922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19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97" name="Google Shape;97;p1">
            <a:hlinkClick r:id="rId24" action="ppaction://hlinksldjump"/>
          </p:cNvPr>
          <p:cNvSpPr/>
          <p:nvPr/>
        </p:nvSpPr>
        <p:spPr>
          <a:xfrm>
            <a:off x="3445095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20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98" name="Google Shape;98;p1">
            <a:hlinkClick r:id="rId25" action="ppaction://hlinksldjump"/>
          </p:cNvPr>
          <p:cNvSpPr/>
          <p:nvPr/>
        </p:nvSpPr>
        <p:spPr>
          <a:xfrm>
            <a:off x="4240268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21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99" name="Google Shape;99;p1">
            <a:hlinkClick r:id="rId26" action="ppaction://hlinksldjump"/>
          </p:cNvPr>
          <p:cNvSpPr/>
          <p:nvPr/>
        </p:nvSpPr>
        <p:spPr>
          <a:xfrm>
            <a:off x="5035441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22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100" name="Google Shape;100;p1">
            <a:hlinkClick r:id="rId27" action="ppaction://hlinksldjump"/>
          </p:cNvPr>
          <p:cNvSpPr/>
          <p:nvPr/>
        </p:nvSpPr>
        <p:spPr>
          <a:xfrm>
            <a:off x="5830614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23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101" name="Google Shape;101;p1">
            <a:hlinkClick r:id="rId28" action="ppaction://hlinksldjump"/>
          </p:cNvPr>
          <p:cNvSpPr/>
          <p:nvPr/>
        </p:nvSpPr>
        <p:spPr>
          <a:xfrm>
            <a:off x="6625787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24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102" name="Google Shape;102;p1">
            <a:hlinkClick r:id="rId29" action="ppaction://hlinksldjump"/>
          </p:cNvPr>
          <p:cNvSpPr/>
          <p:nvPr/>
        </p:nvSpPr>
        <p:spPr>
          <a:xfrm>
            <a:off x="7420960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25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103" name="Google Shape;103;p1">
            <a:hlinkClick r:id="rId30" action="ppaction://hlinksldjump"/>
          </p:cNvPr>
          <p:cNvSpPr/>
          <p:nvPr/>
        </p:nvSpPr>
        <p:spPr>
          <a:xfrm>
            <a:off x="8216133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26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104" name="Google Shape;104;p1">
            <a:hlinkClick r:id="rId31" action="ppaction://hlinksldjump"/>
          </p:cNvPr>
          <p:cNvSpPr/>
          <p:nvPr/>
        </p:nvSpPr>
        <p:spPr>
          <a:xfrm>
            <a:off x="9011306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27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105" name="Google Shape;105;p1">
            <a:hlinkClick r:id="rId32" action="ppaction://hlinksldjump"/>
          </p:cNvPr>
          <p:cNvSpPr/>
          <p:nvPr/>
        </p:nvSpPr>
        <p:spPr>
          <a:xfrm>
            <a:off x="9806479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28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106" name="Google Shape;106;p1">
            <a:hlinkClick r:id="rId33" action="ppaction://hlinksldjump"/>
          </p:cNvPr>
          <p:cNvSpPr/>
          <p:nvPr/>
        </p:nvSpPr>
        <p:spPr>
          <a:xfrm>
            <a:off x="10601652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29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107" name="Google Shape;107;p1">
            <a:hlinkClick r:id="rId34" action="ppaction://hlinksldjump"/>
          </p:cNvPr>
          <p:cNvSpPr/>
          <p:nvPr/>
        </p:nvSpPr>
        <p:spPr>
          <a:xfrm>
            <a:off x="11396825" y="6120686"/>
            <a:ext cx="530700" cy="530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3"/>
                </a:solidFill>
                <a:latin typeface="Englebert"/>
                <a:ea typeface="Englebert"/>
                <a:cs typeface="Englebert"/>
                <a:sym typeface="Englebert"/>
              </a:rPr>
              <a:t>30</a:t>
            </a:r>
            <a:endParaRPr b="1">
              <a:solidFill>
                <a:schemeClr val="accent3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slide" Target="slide40.xml"/><Relationship Id="rId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slide" Target="slide41.xml"/><Relationship Id="rId4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slide" Target="slide42.xml"/><Relationship Id="rId4" Type="http://schemas.openxmlformats.org/officeDocument/2006/relationships/slide" Target="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slide" Target="slide43.xml"/><Relationship Id="rId4" Type="http://schemas.openxmlformats.org/officeDocument/2006/relationships/slide" Target="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44.xml"/><Relationship Id="rId4" Type="http://schemas.openxmlformats.org/officeDocument/2006/relationships/slide" Target="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slide" Target="slide45.xml"/><Relationship Id="rId4" Type="http://schemas.openxmlformats.org/officeDocument/2006/relationships/slide" Target="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slide" Target="slide46.xml"/><Relationship Id="rId4" Type="http://schemas.openxmlformats.org/officeDocument/2006/relationships/slide" Target="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slide" Target="slide47.xml"/><Relationship Id="rId4" Type="http://schemas.openxmlformats.org/officeDocument/2006/relationships/slide" Target="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slide" Target="slide48.xml"/><Relationship Id="rId4" Type="http://schemas.openxmlformats.org/officeDocument/2006/relationships/slide" Target="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slide" Target="slide49.xml"/><Relationship Id="rId4" Type="http://schemas.openxmlformats.org/officeDocument/2006/relationships/slide" Target="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slide" Target="slide32.xml"/><Relationship Id="rId4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gif"/><Relationship Id="rId5" Type="http://schemas.openxmlformats.org/officeDocument/2006/relationships/slide" Target="slide50.xml"/><Relationship Id="rId4" Type="http://schemas.openxmlformats.org/officeDocument/2006/relationships/slide" Target="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slide" Target="slide51.xml"/><Relationship Id="rId4" Type="http://schemas.openxmlformats.org/officeDocument/2006/relationships/slide" Target="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slide" Target="slide52.xml"/><Relationship Id="rId4" Type="http://schemas.openxmlformats.org/officeDocument/2006/relationships/slide" Target="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slide" Target="slide53.xml"/><Relationship Id="rId4" Type="http://schemas.openxmlformats.org/officeDocument/2006/relationships/slide" Target="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54.xml"/><Relationship Id="rId4" Type="http://schemas.openxmlformats.org/officeDocument/2006/relationships/slide" Target="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slide" Target="slide55.xml"/><Relationship Id="rId4" Type="http://schemas.openxmlformats.org/officeDocument/2006/relationships/slide" Target="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5" Type="http://schemas.openxmlformats.org/officeDocument/2006/relationships/slide" Target="slide56.xml"/><Relationship Id="rId4" Type="http://schemas.openxmlformats.org/officeDocument/2006/relationships/slide" Target="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slide" Target="slide57.xml"/><Relationship Id="rId4" Type="http://schemas.openxmlformats.org/officeDocument/2006/relationships/slide" Target="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slide" Target="slide58.xml"/><Relationship Id="rId4" Type="http://schemas.openxmlformats.org/officeDocument/2006/relationships/slide" Target="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slide" Target="slide59.xml"/><Relationship Id="rId4" Type="http://schemas.openxmlformats.org/officeDocument/2006/relationships/slide" Target="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slide" Target="slide33.xml"/><Relationship Id="rId4" Type="http://schemas.openxmlformats.org/officeDocument/2006/relationships/slide" Target="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slide" Target="slide60.xml"/><Relationship Id="rId4" Type="http://schemas.openxmlformats.org/officeDocument/2006/relationships/slide" Target="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slide" Target="slide61.xml"/><Relationship Id="rId4" Type="http://schemas.openxmlformats.org/officeDocument/2006/relationships/slide" Target="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34.xml"/><Relationship Id="rId4" Type="http://schemas.openxmlformats.org/officeDocument/2006/relationships/slide" Target="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1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slide" Target="slide1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1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slide" Target="slide35.xml"/><Relationship Id="rId4" Type="http://schemas.openxmlformats.org/officeDocument/2006/relationships/slide" Target="slide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slide" Target="slide2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slide" Target="slide2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slide" Target="slide2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slide" Target="slide2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slide" Target="slide2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slide" Target="slide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slide" Target="slide36.xml"/><Relationship Id="rId4" Type="http://schemas.openxmlformats.org/officeDocument/2006/relationships/slide" Target="slide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3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slide" Target="slide37.xml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slide" Target="slide38.xml"/><Relationship Id="rId4" Type="http://schemas.openxmlformats.org/officeDocument/2006/relationships/slide" Target="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slide" Target="slide39.xml"/><Relationship Id="rId4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6"/>
          <p:cNvSpPr txBox="1">
            <a:spLocks noGrp="1"/>
          </p:cNvSpPr>
          <p:nvPr>
            <p:ph type="title"/>
          </p:nvPr>
        </p:nvSpPr>
        <p:spPr>
          <a:xfrm>
            <a:off x="3442475" y="1866150"/>
            <a:ext cx="5146200" cy="3251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0" dirty="0"/>
              <a:t>Повтори</a:t>
            </a:r>
            <a:br>
              <a:rPr lang="ru-RU" sz="10000" dirty="0"/>
            </a:br>
            <a:r>
              <a:rPr lang="ru-RU" sz="10000" dirty="0"/>
              <a:t>-</a:t>
            </a:r>
            <a:br>
              <a:rPr lang="ru-RU" sz="10000" dirty="0"/>
            </a:br>
            <a:r>
              <a:rPr lang="ru-RU" sz="10000" dirty="0"/>
              <a:t>ка!</a:t>
            </a:r>
            <a:endParaRPr sz="10000" dirty="0"/>
          </a:p>
        </p:txBody>
      </p:sp>
      <p:sp>
        <p:nvSpPr>
          <p:cNvPr id="233" name="Google Shape;233;p6"/>
          <p:cNvSpPr txBox="1">
            <a:spLocks noGrp="1"/>
          </p:cNvSpPr>
          <p:nvPr>
            <p:ph type="subTitle" idx="1"/>
          </p:nvPr>
        </p:nvSpPr>
        <p:spPr>
          <a:xfrm>
            <a:off x="2109343" y="6017871"/>
            <a:ext cx="7973314" cy="717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Интерактивные карточки для повторения и контроля знаний по разделу «Литосфера – твердая оболочка Земли»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A85EE2E-1CBC-4158-8DA0-EC498818F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302" name="Google Shape;302;p15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9</a:t>
            </a:r>
            <a:endParaRPr dirty="0"/>
          </a:p>
        </p:txBody>
      </p:sp>
      <p:sp>
        <p:nvSpPr>
          <p:cNvPr id="303" name="Google Shape;303;p15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Как называется расплавленное вещество мантии?</a:t>
            </a:r>
            <a:endParaRPr dirty="0"/>
          </a:p>
        </p:txBody>
      </p:sp>
      <p:sp>
        <p:nvSpPr>
          <p:cNvPr id="304" name="Google Shape;304;p15">
            <a:hlinkClick r:id="rId4" action="ppaction://hlinksldjump"/>
          </p:cNvPr>
          <p:cNvSpPr/>
          <p:nvPr/>
        </p:nvSpPr>
        <p:spPr>
          <a:xfrm>
            <a:off x="6625787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9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305" name="Google Shape;305;p15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28A736-5017-490E-99AB-0EB4590C2187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AEF99F7-06E2-45A4-9F01-2E2CF3B235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310" name="Google Shape;310;p16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10</a:t>
            </a:r>
            <a:endParaRPr dirty="0"/>
          </a:p>
        </p:txBody>
      </p:sp>
      <p:sp>
        <p:nvSpPr>
          <p:cNvPr id="311" name="Google Shape;311;p16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Что такое горные породы?</a:t>
            </a:r>
            <a:endParaRPr dirty="0"/>
          </a:p>
        </p:txBody>
      </p:sp>
      <p:sp>
        <p:nvSpPr>
          <p:cNvPr id="312" name="Google Shape;312;p16">
            <a:hlinkClick r:id="rId4" action="ppaction://hlinksldjump"/>
          </p:cNvPr>
          <p:cNvSpPr/>
          <p:nvPr/>
        </p:nvSpPr>
        <p:spPr>
          <a:xfrm>
            <a:off x="7420960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10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313" name="Google Shape;313;p16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84FDB1-239E-4B7E-A1DA-465047348803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D286DF7-4B40-4334-B078-EE5EB203B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318" name="Google Shape;318;p17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11</a:t>
            </a:r>
            <a:endParaRPr dirty="0"/>
          </a:p>
        </p:txBody>
      </p:sp>
      <p:sp>
        <p:nvSpPr>
          <p:cNvPr id="319" name="Google Shape;319;p17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На какие группы делятся горные породы в зависимости от их происхождения?</a:t>
            </a:r>
            <a:endParaRPr dirty="0"/>
          </a:p>
        </p:txBody>
      </p:sp>
      <p:sp>
        <p:nvSpPr>
          <p:cNvPr id="320" name="Google Shape;320;p17">
            <a:hlinkClick r:id="rId4" action="ppaction://hlinksldjump"/>
          </p:cNvPr>
          <p:cNvSpPr/>
          <p:nvPr/>
        </p:nvSpPr>
        <p:spPr>
          <a:xfrm>
            <a:off x="8216133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11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321" name="Google Shape;321;p17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D4E20B-3CE5-4C07-BEEF-91F21FB21E41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712EFA2-7211-496A-BA67-B20DC3ED7D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326" name="Google Shape;326;p18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12</a:t>
            </a:r>
            <a:endParaRPr dirty="0"/>
          </a:p>
        </p:txBody>
      </p:sp>
      <p:sp>
        <p:nvSpPr>
          <p:cNvPr id="327" name="Google Shape;327;p18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 какой группе горных пород относится мрамор?</a:t>
            </a:r>
            <a:endParaRPr dirty="0"/>
          </a:p>
        </p:txBody>
      </p:sp>
      <p:sp>
        <p:nvSpPr>
          <p:cNvPr id="328" name="Google Shape;328;p18">
            <a:hlinkClick r:id="rId4" action="ppaction://hlinksldjump"/>
          </p:cNvPr>
          <p:cNvSpPr/>
          <p:nvPr/>
        </p:nvSpPr>
        <p:spPr>
          <a:xfrm>
            <a:off x="9011306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12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329" name="Google Shape;329;p18">
            <a:hlinkClick r:id="rId5" action="ppaction://hlinksldjump"/>
          </p:cNvPr>
          <p:cNvSpPr/>
          <p:nvPr/>
        </p:nvSpPr>
        <p:spPr>
          <a:xfrm>
            <a:off x="8739000" y="4142509"/>
            <a:ext cx="2258400" cy="1151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AD2115-972B-4E66-BA12-40B28F4F6A2B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844DFF2-2CEE-4464-AFED-58177A214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334" name="Google Shape;334;p19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13</a:t>
            </a:r>
            <a:endParaRPr dirty="0"/>
          </a:p>
        </p:txBody>
      </p:sp>
      <p:sp>
        <p:nvSpPr>
          <p:cNvPr id="335" name="Google Shape;335;p19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 какой группе полезных ископаемых относятся нефть, газ, уголь, торф?</a:t>
            </a:r>
            <a:endParaRPr dirty="0"/>
          </a:p>
        </p:txBody>
      </p:sp>
      <p:sp>
        <p:nvSpPr>
          <p:cNvPr id="336" name="Google Shape;336;p19">
            <a:hlinkClick r:id="rId4" action="ppaction://hlinksldjump"/>
          </p:cNvPr>
          <p:cNvSpPr/>
          <p:nvPr/>
        </p:nvSpPr>
        <p:spPr>
          <a:xfrm>
            <a:off x="9806479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13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337" name="Google Shape;337;p19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A39412-0F25-4B3F-B84F-CA4DD3475417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231AA66-A1C8-4E21-A308-237FF7973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342" name="Google Shape;342;p20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14</a:t>
            </a:r>
            <a:endParaRPr dirty="0"/>
          </a:p>
        </p:txBody>
      </p:sp>
      <p:sp>
        <p:nvSpPr>
          <p:cNvPr id="343" name="Google Shape;343;p20"/>
          <p:cNvSpPr txBox="1">
            <a:spLocks noGrp="1"/>
          </p:cNvSpPr>
          <p:nvPr>
            <p:ph type="body" idx="1"/>
          </p:nvPr>
        </p:nvSpPr>
        <p:spPr>
          <a:xfrm>
            <a:off x="5114924" y="2103475"/>
            <a:ext cx="5623425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Определите вид залегания горных пород.</a:t>
            </a:r>
            <a:endParaRPr dirty="0"/>
          </a:p>
        </p:txBody>
      </p:sp>
      <p:sp>
        <p:nvSpPr>
          <p:cNvPr id="344" name="Google Shape;344;p20">
            <a:hlinkClick r:id="rId4" action="ppaction://hlinksldjump"/>
          </p:cNvPr>
          <p:cNvSpPr/>
          <p:nvPr/>
        </p:nvSpPr>
        <p:spPr>
          <a:xfrm>
            <a:off x="10601652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14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345" name="Google Shape;345;p20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64C3D2-7478-4A42-B8B4-41C23E1E04BD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9" name="Picture 2" descr="Складчатое 2.png">
            <a:extLst>
              <a:ext uri="{FF2B5EF4-FFF2-40B4-BE49-F238E27FC236}">
                <a16:creationId xmlns:a16="http://schemas.microsoft.com/office/drawing/2014/main" id="{68977BE7-B896-4EC0-B4F2-42E8D7D3F7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19"/>
          <a:stretch/>
        </p:blipFill>
        <p:spPr bwMode="auto">
          <a:xfrm>
            <a:off x="1701464" y="1958597"/>
            <a:ext cx="3413460" cy="254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371FC13-E4B4-4CE1-B4B2-67FFD2C08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350" name="Google Shape;350;p21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15</a:t>
            </a:r>
            <a:endParaRPr dirty="0"/>
          </a:p>
        </p:txBody>
      </p:sp>
      <p:sp>
        <p:nvSpPr>
          <p:cNvPr id="351" name="Google Shape;351;p21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Где располагается эпицентр землетрясения?</a:t>
            </a:r>
            <a:endParaRPr dirty="0"/>
          </a:p>
        </p:txBody>
      </p:sp>
      <p:sp>
        <p:nvSpPr>
          <p:cNvPr id="352" name="Google Shape;352;p21">
            <a:hlinkClick r:id="rId4" action="ppaction://hlinksldjump"/>
          </p:cNvPr>
          <p:cNvSpPr/>
          <p:nvPr/>
        </p:nvSpPr>
        <p:spPr>
          <a:xfrm>
            <a:off x="11396825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15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353" name="Google Shape;353;p21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51AC5C-869E-46B1-826D-EE6C81B78C97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1C2E910-F845-47E8-B7BF-BF634A824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358" name="Google Shape;358;p22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16</a:t>
            </a:r>
            <a:endParaRPr dirty="0"/>
          </a:p>
        </p:txBody>
      </p:sp>
      <p:sp>
        <p:nvSpPr>
          <p:cNvPr id="359" name="Google Shape;359;p22"/>
          <p:cNvSpPr txBox="1">
            <a:spLocks noGrp="1"/>
          </p:cNvSpPr>
          <p:nvPr>
            <p:ph type="body" idx="1"/>
          </p:nvPr>
        </p:nvSpPr>
        <p:spPr>
          <a:xfrm>
            <a:off x="5314950" y="1925884"/>
            <a:ext cx="54234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Как называется прибор, который измеряет и фиксирует колебания, создаваемые столкновениями литосферных плит? Определяют силу и направление землетрясения.</a:t>
            </a:r>
            <a:endParaRPr dirty="0"/>
          </a:p>
        </p:txBody>
      </p:sp>
      <p:sp>
        <p:nvSpPr>
          <p:cNvPr id="360" name="Google Shape;360;p22">
            <a:hlinkClick r:id="rId4" action="ppaction://hlinksldjump"/>
          </p:cNvPr>
          <p:cNvSpPr/>
          <p:nvPr/>
        </p:nvSpPr>
        <p:spPr>
          <a:xfrm>
            <a:off x="264403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16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361" name="Google Shape;361;p22">
            <a:hlinkClick r:id="rId5" action="ppaction://hlinksldjump"/>
          </p:cNvPr>
          <p:cNvSpPr/>
          <p:nvPr/>
        </p:nvSpPr>
        <p:spPr>
          <a:xfrm>
            <a:off x="8783965" y="4082405"/>
            <a:ext cx="2258400" cy="1222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099226-3EEB-4801-9DC5-3323E66ECB3B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9" name="Picture 2" descr="https://ykl-res.azureedge.net/4119570b-5f81-49f3-9a95-76054838712f/%D0%A1%20%D0%B4%D0%BB%D1%8F%20%D0%BF%D1%80%D0%BE%D0%B4%205.png">
            <a:extLst>
              <a:ext uri="{FF2B5EF4-FFF2-40B4-BE49-F238E27FC236}">
                <a16:creationId xmlns:a16="http://schemas.microsoft.com/office/drawing/2014/main" id="{D92745C8-BE0B-435E-A83D-7D73D18C1F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63"/>
          <a:stretch/>
        </p:blipFill>
        <p:spPr bwMode="auto">
          <a:xfrm>
            <a:off x="1602116" y="1925884"/>
            <a:ext cx="4189869" cy="276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4E4FFB-91ED-4407-88BC-F4E32FE8C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366" name="Google Shape;366;p23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17</a:t>
            </a:r>
            <a:endParaRPr dirty="0"/>
          </a:p>
        </p:txBody>
      </p:sp>
      <p:sp>
        <p:nvSpPr>
          <p:cNvPr id="367" name="Google Shape;367;p23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Где обычно проявляются землетрясения и вулканизм?</a:t>
            </a:r>
            <a:endParaRPr dirty="0"/>
          </a:p>
        </p:txBody>
      </p:sp>
      <p:sp>
        <p:nvSpPr>
          <p:cNvPr id="368" name="Google Shape;368;p23">
            <a:hlinkClick r:id="rId4" action="ppaction://hlinksldjump"/>
          </p:cNvPr>
          <p:cNvSpPr/>
          <p:nvPr/>
        </p:nvSpPr>
        <p:spPr>
          <a:xfrm>
            <a:off x="1059576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17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369" name="Google Shape;369;p23">
            <a:hlinkClick r:id="rId5" action="ppaction://hlinksldjump"/>
          </p:cNvPr>
          <p:cNvSpPr/>
          <p:nvPr/>
        </p:nvSpPr>
        <p:spPr>
          <a:xfrm>
            <a:off x="8739000" y="4156364"/>
            <a:ext cx="2258400" cy="1137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9828B5-AF1F-427A-A942-4301F822398B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DBA2DF-0660-44B7-A0C2-C28BD40A2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374" name="Google Shape;374;p24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18</a:t>
            </a:r>
            <a:endParaRPr dirty="0"/>
          </a:p>
        </p:txBody>
      </p:sp>
      <p:sp>
        <p:nvSpPr>
          <p:cNvPr id="375" name="Google Shape;375;p24"/>
          <p:cNvSpPr txBox="1">
            <a:spLocks noGrp="1"/>
          </p:cNvSpPr>
          <p:nvPr>
            <p:ph type="body" idx="1"/>
          </p:nvPr>
        </p:nvSpPr>
        <p:spPr>
          <a:xfrm>
            <a:off x="5221650" y="2103475"/>
            <a:ext cx="5516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Из каких частей состоит вулкан?</a:t>
            </a:r>
            <a:endParaRPr dirty="0"/>
          </a:p>
        </p:txBody>
      </p:sp>
      <p:sp>
        <p:nvSpPr>
          <p:cNvPr id="376" name="Google Shape;376;p24">
            <a:hlinkClick r:id="rId4" action="ppaction://hlinksldjump"/>
          </p:cNvPr>
          <p:cNvSpPr/>
          <p:nvPr/>
        </p:nvSpPr>
        <p:spPr>
          <a:xfrm>
            <a:off x="1854749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18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377" name="Google Shape;377;p24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364B07-9C7F-44EF-80E5-988A017C661E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https://resh.edu.ru/uploads/lesson_extract/7873/20200113123725/OEBPS/objects/t_geog_5_15_8/5d936427916c298818814063.png">
            <a:extLst>
              <a:ext uri="{FF2B5EF4-FFF2-40B4-BE49-F238E27FC236}">
                <a16:creationId xmlns:a16="http://schemas.microsoft.com/office/drawing/2014/main" id="{840A4EA3-FE0B-4137-9D78-2C35CE9B09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8" r="23870"/>
          <a:stretch/>
        </p:blipFill>
        <p:spPr bwMode="auto">
          <a:xfrm>
            <a:off x="1980445" y="1455850"/>
            <a:ext cx="3319625" cy="339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526C285-ECD6-45D2-BFE8-A998D8366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238" name="Google Shape;238;p7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1</a:t>
            </a:r>
            <a:endParaRPr dirty="0"/>
          </a:p>
        </p:txBody>
      </p:sp>
      <p:sp>
        <p:nvSpPr>
          <p:cNvPr id="239" name="Google Shape;239;p7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Что такое литосфера?</a:t>
            </a:r>
            <a:endParaRPr dirty="0"/>
          </a:p>
        </p:txBody>
      </p:sp>
      <p:sp>
        <p:nvSpPr>
          <p:cNvPr id="240" name="Google Shape;240;p7">
            <a:hlinkClick r:id="rId4" action="ppaction://hlinksldjump"/>
          </p:cNvPr>
          <p:cNvSpPr/>
          <p:nvPr/>
        </p:nvSpPr>
        <p:spPr>
          <a:xfrm>
            <a:off x="264403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241" name="Google Shape;241;p7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D1E2CA-E3C9-4B24-844A-4806F770B3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8179" y="1199336"/>
            <a:ext cx="2448267" cy="12765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886033-A3E3-4A7D-8AC7-5C3FF8D05CD9}"/>
              </a:ext>
            </a:extLst>
          </p:cNvPr>
          <p:cNvSpPr txBox="1"/>
          <p:nvPr/>
        </p:nvSpPr>
        <p:spPr>
          <a:xfrm>
            <a:off x="2087217" y="2425148"/>
            <a:ext cx="12324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C88F74-9938-46C5-AFA9-ECCC340053FD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F79CB4C-5A27-4DE5-8762-DB1531D32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382" name="Google Shape;382;p25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19</a:t>
            </a:r>
            <a:endParaRPr dirty="0"/>
          </a:p>
        </p:txBody>
      </p:sp>
      <p:sp>
        <p:nvSpPr>
          <p:cNvPr id="383" name="Google Shape;383;p25"/>
          <p:cNvSpPr txBox="1">
            <a:spLocks noGrp="1"/>
          </p:cNvSpPr>
          <p:nvPr>
            <p:ph type="body" idx="1"/>
          </p:nvPr>
        </p:nvSpPr>
        <p:spPr>
          <a:xfrm>
            <a:off x="5362574" y="2103475"/>
            <a:ext cx="5375775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Источники, которые находятся рядом с вулканами и периодически выбрасывают горячую воду и пар.</a:t>
            </a:r>
            <a:endParaRPr dirty="0"/>
          </a:p>
        </p:txBody>
      </p:sp>
      <p:sp>
        <p:nvSpPr>
          <p:cNvPr id="384" name="Google Shape;384;p25">
            <a:hlinkClick r:id="rId4" action="ppaction://hlinksldjump"/>
          </p:cNvPr>
          <p:cNvSpPr/>
          <p:nvPr/>
        </p:nvSpPr>
        <p:spPr>
          <a:xfrm>
            <a:off x="2649922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19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385" name="Google Shape;385;p25">
            <a:hlinkClick r:id="rId5" action="ppaction://hlinksldjump"/>
          </p:cNvPr>
          <p:cNvSpPr/>
          <p:nvPr/>
        </p:nvSpPr>
        <p:spPr>
          <a:xfrm>
            <a:off x="8783965" y="4082405"/>
            <a:ext cx="2258400" cy="1085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04C07F-F50B-4A51-95B4-EFE18C61133E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Geyser_animation.gif">
            <a:extLst>
              <a:ext uri="{FF2B5EF4-FFF2-40B4-BE49-F238E27FC236}">
                <a16:creationId xmlns:a16="http://schemas.microsoft.com/office/drawing/2014/main" id="{B653B31A-08CF-4C3A-8436-234FDF33290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874" y="1837600"/>
            <a:ext cx="2616876" cy="28539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2065255-D486-4B29-A66B-78F57CC7D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390" name="Google Shape;390;p26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20</a:t>
            </a:r>
            <a:endParaRPr dirty="0"/>
          </a:p>
        </p:txBody>
      </p:sp>
      <p:sp>
        <p:nvSpPr>
          <p:cNvPr id="391" name="Google Shape;391;p26"/>
          <p:cNvSpPr txBox="1">
            <a:spLocks noGrp="1"/>
          </p:cNvSpPr>
          <p:nvPr>
            <p:ph type="body" idx="1"/>
          </p:nvPr>
        </p:nvSpPr>
        <p:spPr>
          <a:xfrm>
            <a:off x="5802836" y="2103475"/>
            <a:ext cx="4935513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 какому типу вулканов по активности относится Ключевская Сопка?</a:t>
            </a:r>
            <a:endParaRPr dirty="0"/>
          </a:p>
        </p:txBody>
      </p:sp>
      <p:sp>
        <p:nvSpPr>
          <p:cNvPr id="392" name="Google Shape;392;p26">
            <a:hlinkClick r:id="rId4" action="ppaction://hlinksldjump"/>
          </p:cNvPr>
          <p:cNvSpPr/>
          <p:nvPr/>
        </p:nvSpPr>
        <p:spPr>
          <a:xfrm>
            <a:off x="3445095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20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393" name="Google Shape;393;p26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991972-F8F4-4CF8-909D-854156E36745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C2964BA-4F73-4FE0-BF9D-194941EED7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7618" y="2311764"/>
            <a:ext cx="3972393" cy="223447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78F50FF-5CB1-49EA-B256-F55E31EE2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398" name="Google Shape;398;p27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21</a:t>
            </a:r>
            <a:endParaRPr dirty="0"/>
          </a:p>
        </p:txBody>
      </p:sp>
      <p:sp>
        <p:nvSpPr>
          <p:cNvPr id="399" name="Google Shape;399;p27"/>
          <p:cNvSpPr txBox="1">
            <a:spLocks noGrp="1"/>
          </p:cNvSpPr>
          <p:nvPr>
            <p:ph type="body" idx="1"/>
          </p:nvPr>
        </p:nvSpPr>
        <p:spPr>
          <a:xfrm>
            <a:off x="6172200" y="2103475"/>
            <a:ext cx="456615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Какое стихийное бедствие изображено на картине К. Брюллова «Последний день Помпеи»?</a:t>
            </a:r>
            <a:endParaRPr lang="en-US" dirty="0"/>
          </a:p>
        </p:txBody>
      </p:sp>
      <p:sp>
        <p:nvSpPr>
          <p:cNvPr id="400" name="Google Shape;400;p27">
            <a:hlinkClick r:id="rId4" action="ppaction://hlinksldjump"/>
          </p:cNvPr>
          <p:cNvSpPr/>
          <p:nvPr/>
        </p:nvSpPr>
        <p:spPr>
          <a:xfrm>
            <a:off x="4240268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21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401" name="Google Shape;401;p27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AD33E3-D865-4D75-88AC-02A5297A9E78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Последний день Помпеи.jpg">
            <a:extLst>
              <a:ext uri="{FF2B5EF4-FFF2-40B4-BE49-F238E27FC236}">
                <a16:creationId xmlns:a16="http://schemas.microsoft.com/office/drawing/2014/main" id="{38CC09B0-1606-42B4-A13E-286EF7EC13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808" y="2031535"/>
            <a:ext cx="4132728" cy="27949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81D4389-3439-4B60-84EF-8F4256816C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406" name="Google Shape;406;p28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22</a:t>
            </a:r>
            <a:endParaRPr dirty="0"/>
          </a:p>
        </p:txBody>
      </p:sp>
      <p:sp>
        <p:nvSpPr>
          <p:cNvPr id="407" name="Google Shape;407;p28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Что такое совокупность форм твердой поверхности Земли?</a:t>
            </a:r>
            <a:endParaRPr dirty="0"/>
          </a:p>
        </p:txBody>
      </p:sp>
      <p:sp>
        <p:nvSpPr>
          <p:cNvPr id="408" name="Google Shape;408;p28">
            <a:hlinkClick r:id="rId4" action="ppaction://hlinksldjump"/>
          </p:cNvPr>
          <p:cNvSpPr/>
          <p:nvPr/>
        </p:nvSpPr>
        <p:spPr>
          <a:xfrm>
            <a:off x="5035441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22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409" name="Google Shape;409;p28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B4BFB5-57FA-45BA-8E9B-2EC8CC5F5B14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A9F3161-2316-4C32-B252-F332DAA25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414" name="Google Shape;414;p29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23</a:t>
            </a:r>
            <a:endParaRPr dirty="0"/>
          </a:p>
        </p:txBody>
      </p:sp>
      <p:sp>
        <p:nvSpPr>
          <p:cNvPr id="415" name="Google Shape;415;p29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Назовите основные формы рельефа суши и дна океанов.</a:t>
            </a:r>
            <a:endParaRPr dirty="0"/>
          </a:p>
        </p:txBody>
      </p:sp>
      <p:sp>
        <p:nvSpPr>
          <p:cNvPr id="416" name="Google Shape;416;p29">
            <a:hlinkClick r:id="rId4" action="ppaction://hlinksldjump"/>
          </p:cNvPr>
          <p:cNvSpPr/>
          <p:nvPr/>
        </p:nvSpPr>
        <p:spPr>
          <a:xfrm>
            <a:off x="5830614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23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417" name="Google Shape;417;p29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DF28FD-633E-4259-957A-02449B43CDA5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4FFAF5A-1222-4DD1-9F12-D118E1BAAC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422" name="Google Shape;422;p30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24</a:t>
            </a:r>
            <a:endParaRPr dirty="0"/>
          </a:p>
        </p:txBody>
      </p:sp>
      <p:sp>
        <p:nvSpPr>
          <p:cNvPr id="423" name="Google Shape;423;p30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Как называется процесс разрушения и изменения горных пород суши под воздействием внешних факторов?</a:t>
            </a:r>
            <a:endParaRPr dirty="0"/>
          </a:p>
        </p:txBody>
      </p:sp>
      <p:sp>
        <p:nvSpPr>
          <p:cNvPr id="424" name="Google Shape;424;p30">
            <a:hlinkClick r:id="rId4" action="ppaction://hlinksldjump"/>
          </p:cNvPr>
          <p:cNvSpPr/>
          <p:nvPr/>
        </p:nvSpPr>
        <p:spPr>
          <a:xfrm>
            <a:off x="6625787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24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425" name="Google Shape;425;p30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919646-A26E-4B01-A9F7-46F60F32FECD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76100A9-5FD9-4D83-B0A7-D35978664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430" name="Google Shape;430;p31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25</a:t>
            </a:r>
            <a:endParaRPr dirty="0"/>
          </a:p>
        </p:txBody>
      </p:sp>
      <p:sp>
        <p:nvSpPr>
          <p:cNvPr id="431" name="Google Shape;431;p31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На какие группы в зависимости от высоты делятся равнины?</a:t>
            </a:r>
            <a:endParaRPr dirty="0"/>
          </a:p>
        </p:txBody>
      </p:sp>
      <p:sp>
        <p:nvSpPr>
          <p:cNvPr id="432" name="Google Shape;432;p31">
            <a:hlinkClick r:id="rId4" action="ppaction://hlinksldjump"/>
          </p:cNvPr>
          <p:cNvSpPr/>
          <p:nvPr/>
        </p:nvSpPr>
        <p:spPr>
          <a:xfrm>
            <a:off x="7420960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25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433" name="Google Shape;433;p31">
            <a:hlinkClick r:id="rId5" action="ppaction://hlinksldjump"/>
          </p:cNvPr>
          <p:cNvSpPr/>
          <p:nvPr/>
        </p:nvSpPr>
        <p:spPr>
          <a:xfrm>
            <a:off x="8739000" y="4135582"/>
            <a:ext cx="2258400" cy="1158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7E37E4-D26D-4C45-BF24-628FC0FF50A8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188F8B-A9A7-4CA9-B73D-2A7F79847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438" name="Google Shape;438;p32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26</a:t>
            </a:r>
            <a:endParaRPr dirty="0"/>
          </a:p>
        </p:txBody>
      </p:sp>
      <p:sp>
        <p:nvSpPr>
          <p:cNvPr id="439" name="Google Shape;439;p32"/>
          <p:cNvSpPr txBox="1">
            <a:spLocks noGrp="1"/>
          </p:cNvSpPr>
          <p:nvPr>
            <p:ph type="body" idx="1"/>
          </p:nvPr>
        </p:nvSpPr>
        <p:spPr>
          <a:xfrm>
            <a:off x="6991032" y="2099761"/>
            <a:ext cx="3683379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Под номером 2 показана самая крупная равнина в мире. Как она называется?</a:t>
            </a:r>
            <a:endParaRPr dirty="0"/>
          </a:p>
        </p:txBody>
      </p:sp>
      <p:sp>
        <p:nvSpPr>
          <p:cNvPr id="440" name="Google Shape;440;p32">
            <a:hlinkClick r:id="rId4" action="ppaction://hlinksldjump"/>
          </p:cNvPr>
          <p:cNvSpPr/>
          <p:nvPr/>
        </p:nvSpPr>
        <p:spPr>
          <a:xfrm>
            <a:off x="8216133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26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441" name="Google Shape;441;p32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7DBF68-3983-44A0-944E-935C611E7723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Низменности 2.png">
            <a:extLst>
              <a:ext uri="{FF2B5EF4-FFF2-40B4-BE49-F238E27FC236}">
                <a16:creationId xmlns:a16="http://schemas.microsoft.com/office/drawing/2014/main" id="{BD8FCAA4-E9CC-4FEC-89FB-FD85F9482B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97"/>
          <a:stretch/>
        </p:blipFill>
        <p:spPr bwMode="auto">
          <a:xfrm>
            <a:off x="1607653" y="2099761"/>
            <a:ext cx="5140554" cy="25880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F8ECE32-6CCB-4BB1-846A-E94A294D1D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446" name="Google Shape;446;p33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27</a:t>
            </a:r>
            <a:endParaRPr dirty="0"/>
          </a:p>
        </p:txBody>
      </p:sp>
      <p:sp>
        <p:nvSpPr>
          <p:cNvPr id="447" name="Google Shape;447;p33"/>
          <p:cNvSpPr txBox="1">
            <a:spLocks noGrp="1"/>
          </p:cNvSpPr>
          <p:nvPr>
            <p:ph type="body" idx="1"/>
          </p:nvPr>
        </p:nvSpPr>
        <p:spPr>
          <a:xfrm>
            <a:off x="6000750" y="2103475"/>
            <a:ext cx="47376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Как называются грязекаменные потоки с гор, возникающие во время дождей?</a:t>
            </a:r>
            <a:endParaRPr dirty="0"/>
          </a:p>
        </p:txBody>
      </p:sp>
      <p:sp>
        <p:nvSpPr>
          <p:cNvPr id="448" name="Google Shape;448;p33">
            <a:hlinkClick r:id="rId4" action="ppaction://hlinksldjump"/>
          </p:cNvPr>
          <p:cNvSpPr/>
          <p:nvPr/>
        </p:nvSpPr>
        <p:spPr>
          <a:xfrm>
            <a:off x="9011306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27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449" name="Google Shape;449;p33">
            <a:hlinkClick r:id="rId5" action="ppaction://hlinksldjump"/>
          </p:cNvPr>
          <p:cNvSpPr/>
          <p:nvPr/>
        </p:nvSpPr>
        <p:spPr>
          <a:xfrm>
            <a:off x="8739000" y="4149436"/>
            <a:ext cx="2258400" cy="1144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845477-C195-4643-8884-1CE4B1E75015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97132A1-DA4D-4DEB-BEFF-B778F3B8D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1973189"/>
            <a:ext cx="3927475" cy="2848672"/>
          </a:xfrm>
          <a:prstGeom prst="rect">
            <a:avLst/>
          </a:prstGeom>
          <a:noFill/>
          <a:effectLst>
            <a:softEdge rad="101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72ADA3-AFCD-40CA-BF19-27C4EDF1D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454" name="Google Shape;454;p34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28</a:t>
            </a:r>
            <a:endParaRPr dirty="0"/>
          </a:p>
        </p:txBody>
      </p:sp>
      <p:sp>
        <p:nvSpPr>
          <p:cNvPr id="455" name="Google Shape;455;p34"/>
          <p:cNvSpPr txBox="1">
            <a:spLocks noGrp="1"/>
          </p:cNvSpPr>
          <p:nvPr>
            <p:ph type="body" idx="1"/>
          </p:nvPr>
        </p:nvSpPr>
        <p:spPr>
          <a:xfrm>
            <a:off x="6496051" y="2737898"/>
            <a:ext cx="4174504" cy="733615"/>
          </a:xfrm>
          <a:prstGeom prst="rect">
            <a:avLst/>
          </a:prstGeom>
          <a:effectLst>
            <a:softEdge rad="165100"/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Как называются песчаные холмы в пустынях?</a:t>
            </a:r>
            <a:endParaRPr dirty="0"/>
          </a:p>
        </p:txBody>
      </p:sp>
      <p:sp>
        <p:nvSpPr>
          <p:cNvPr id="456" name="Google Shape;456;p34">
            <a:hlinkClick r:id="rId4" action="ppaction://hlinksldjump"/>
          </p:cNvPr>
          <p:cNvSpPr/>
          <p:nvPr/>
        </p:nvSpPr>
        <p:spPr>
          <a:xfrm>
            <a:off x="9806479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28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457" name="Google Shape;457;p34">
            <a:hlinkClick r:id="rId5" action="ppaction://hlinksldjump"/>
          </p:cNvPr>
          <p:cNvSpPr/>
          <p:nvPr/>
        </p:nvSpPr>
        <p:spPr>
          <a:xfrm>
            <a:off x="8739000" y="3983182"/>
            <a:ext cx="2258400" cy="1311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5A1CFB-9E9D-4464-933D-F4450E493712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A971282-0F75-4138-8411-409089FC8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29" y="1894135"/>
            <a:ext cx="4733182" cy="2958239"/>
          </a:xfrm>
          <a:prstGeom prst="rect">
            <a:avLst/>
          </a:prstGeom>
          <a:noFill/>
          <a:effectLst>
            <a:softEdge rad="165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EFCD1A8-A720-4067-A710-8044E8F7E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246" name="Google Shape;246;p8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2</a:t>
            </a:r>
            <a:endParaRPr dirty="0"/>
          </a:p>
        </p:txBody>
      </p:sp>
      <p:sp>
        <p:nvSpPr>
          <p:cNvPr id="247" name="Google Shape;247;p8"/>
          <p:cNvSpPr txBox="1">
            <a:spLocks noGrp="1"/>
          </p:cNvSpPr>
          <p:nvPr>
            <p:ph type="body" idx="1"/>
          </p:nvPr>
        </p:nvSpPr>
        <p:spPr>
          <a:xfrm>
            <a:off x="5438775" y="1837600"/>
            <a:ext cx="51186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Какие части включает в себя внутреннее строение Земли?</a:t>
            </a:r>
            <a:endParaRPr dirty="0"/>
          </a:p>
        </p:txBody>
      </p:sp>
      <p:sp>
        <p:nvSpPr>
          <p:cNvPr id="248" name="Google Shape;248;p8">
            <a:hlinkClick r:id="rId4" action="ppaction://hlinksldjump"/>
          </p:cNvPr>
          <p:cNvSpPr/>
          <p:nvPr/>
        </p:nvSpPr>
        <p:spPr>
          <a:xfrm>
            <a:off x="1059576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249" name="Google Shape;249;p8">
            <a:hlinkClick r:id="rId5" action="ppaction://hlinksldjump"/>
          </p:cNvPr>
          <p:cNvSpPr/>
          <p:nvPr/>
        </p:nvSpPr>
        <p:spPr>
          <a:xfrm>
            <a:off x="8739000" y="4149437"/>
            <a:ext cx="2258400" cy="1144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B4918E-5916-4F0A-A5AE-92EEEAC1980E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9" name="Picture 2" descr="Разработка урока по географии 5 класс &amp;quot;Внутреннее строение Земли&amp;quot;">
            <a:extLst>
              <a:ext uri="{FF2B5EF4-FFF2-40B4-BE49-F238E27FC236}">
                <a16:creationId xmlns:a16="http://schemas.microsoft.com/office/drawing/2014/main" id="{85A7B287-5ACE-468A-84FF-DDD7F18A9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884" y="2074947"/>
            <a:ext cx="2987427" cy="25121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78E3B0-5D4E-4B42-94EF-75E29DBC8A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462" name="Google Shape;462;p35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29</a:t>
            </a:r>
            <a:endParaRPr dirty="0"/>
          </a:p>
        </p:txBody>
      </p:sp>
      <p:sp>
        <p:nvSpPr>
          <p:cNvPr id="463" name="Google Shape;463;p35"/>
          <p:cNvSpPr txBox="1">
            <a:spLocks noGrp="1"/>
          </p:cNvSpPr>
          <p:nvPr>
            <p:ph type="body" idx="1"/>
          </p:nvPr>
        </p:nvSpPr>
        <p:spPr>
          <a:xfrm>
            <a:off x="7807329" y="2103475"/>
            <a:ext cx="293102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Какой цифрой на рисунке показаны Анды?</a:t>
            </a:r>
            <a:endParaRPr dirty="0"/>
          </a:p>
        </p:txBody>
      </p:sp>
      <p:sp>
        <p:nvSpPr>
          <p:cNvPr id="464" name="Google Shape;464;p35">
            <a:hlinkClick r:id="rId4" action="ppaction://hlinksldjump"/>
          </p:cNvPr>
          <p:cNvSpPr/>
          <p:nvPr/>
        </p:nvSpPr>
        <p:spPr>
          <a:xfrm>
            <a:off x="10601652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29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465" name="Google Shape;465;p35">
            <a:hlinkClick r:id="rId5" action="ppaction://hlinksldjump"/>
          </p:cNvPr>
          <p:cNvSpPr/>
          <p:nvPr/>
        </p:nvSpPr>
        <p:spPr>
          <a:xfrm>
            <a:off x="8739000" y="3976255"/>
            <a:ext cx="2258400" cy="1318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F8E2CB-3D36-4BDF-9435-48A08AE16DFF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Горы.png">
            <a:extLst>
              <a:ext uri="{FF2B5EF4-FFF2-40B4-BE49-F238E27FC236}">
                <a16:creationId xmlns:a16="http://schemas.microsoft.com/office/drawing/2014/main" id="{35EFBA93-FA7D-4D2D-AD7D-7783A3AA9F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39"/>
          <a:stretch/>
        </p:blipFill>
        <p:spPr bwMode="auto">
          <a:xfrm>
            <a:off x="1803698" y="1874864"/>
            <a:ext cx="5760805" cy="287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BDCFC3F-F3AD-4F9F-9171-776602079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470" name="Google Shape;470;p36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30</a:t>
            </a:r>
            <a:endParaRPr dirty="0"/>
          </a:p>
        </p:txBody>
      </p:sp>
      <p:sp>
        <p:nvSpPr>
          <p:cNvPr id="472" name="Google Shape;472;p36">
            <a:hlinkClick r:id="rId4" action="ppaction://hlinksldjump"/>
          </p:cNvPr>
          <p:cNvSpPr/>
          <p:nvPr/>
        </p:nvSpPr>
        <p:spPr>
          <a:xfrm>
            <a:off x="11396825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30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473" name="Google Shape;473;p36">
            <a:hlinkClick r:id="rId5" action="ppaction://hlinksldjump"/>
          </p:cNvPr>
          <p:cNvSpPr/>
          <p:nvPr/>
        </p:nvSpPr>
        <p:spPr>
          <a:xfrm>
            <a:off x="8739000" y="4031673"/>
            <a:ext cx="2258400" cy="1262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634A21-600E-4069-8470-CFA274122197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10" name="Picture 2" descr="Горы.png">
            <a:extLst>
              <a:ext uri="{FF2B5EF4-FFF2-40B4-BE49-F238E27FC236}">
                <a16:creationId xmlns:a16="http://schemas.microsoft.com/office/drawing/2014/main" id="{633A3F29-984B-4DD7-836A-BEF969F2E6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39"/>
          <a:stretch/>
        </p:blipFill>
        <p:spPr bwMode="auto">
          <a:xfrm>
            <a:off x="1803698" y="1874864"/>
            <a:ext cx="5760805" cy="287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Google Shape;463;p35">
            <a:extLst>
              <a:ext uri="{FF2B5EF4-FFF2-40B4-BE49-F238E27FC236}">
                <a16:creationId xmlns:a16="http://schemas.microsoft.com/office/drawing/2014/main" id="{2B993FD7-B1A3-4837-BD18-4D76D08CAD7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807329" y="2103475"/>
            <a:ext cx="293102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Какой цифрой на рисунке показаны Альпы?</a:t>
            </a:r>
            <a:endParaRPr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E22307-5D90-4C98-8ACE-2CF7E8C342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72705"/>
            <a:ext cx="1862678" cy="1085340"/>
          </a:xfrm>
          <a:prstGeom prst="rect">
            <a:avLst/>
          </a:prstGeom>
        </p:spPr>
      </p:pic>
      <p:sp>
        <p:nvSpPr>
          <p:cNvPr id="478" name="Google Shape;478;p37"/>
          <p:cNvSpPr txBox="1">
            <a:spLocks noGrp="1"/>
          </p:cNvSpPr>
          <p:nvPr>
            <p:ph type="body" idx="1"/>
          </p:nvPr>
        </p:nvSpPr>
        <p:spPr>
          <a:xfrm>
            <a:off x="1447763" y="20272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Земная кора и верхняя твердая часть мантии.</a:t>
            </a:r>
            <a:endParaRPr dirty="0"/>
          </a:p>
        </p:txBody>
      </p:sp>
      <p:sp>
        <p:nvSpPr>
          <p:cNvPr id="479" name="Google Shape;479;p37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1</a:t>
            </a:r>
            <a:endParaRPr dirty="0"/>
          </a:p>
        </p:txBody>
      </p:sp>
      <p:sp>
        <p:nvSpPr>
          <p:cNvPr id="480" name="Google Shape;480;p37">
            <a:hlinkClick r:id="rId4" action="ppaction://hlinksldjump"/>
          </p:cNvPr>
          <p:cNvSpPr/>
          <p:nvPr/>
        </p:nvSpPr>
        <p:spPr>
          <a:xfrm>
            <a:off x="8739000" y="4072705"/>
            <a:ext cx="2258400" cy="122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37">
            <a:hlinkClick r:id="rId4" action="ppaction://hlinksldjump"/>
          </p:cNvPr>
          <p:cNvSpPr/>
          <p:nvPr/>
        </p:nvSpPr>
        <p:spPr>
          <a:xfrm>
            <a:off x="264403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96D342-13CB-4BE2-AE03-469EAB7376E5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A6BB366-BCD4-412B-8DFF-81CF8AB1F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486" name="Google Shape;486;p38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2</a:t>
            </a:r>
            <a:endParaRPr dirty="0"/>
          </a:p>
        </p:txBody>
      </p:sp>
      <p:sp>
        <p:nvSpPr>
          <p:cNvPr id="487" name="Google Shape;487;p38">
            <a:hlinkClick r:id="rId4" action="ppaction://hlinksldjump"/>
          </p:cNvPr>
          <p:cNvSpPr/>
          <p:nvPr/>
        </p:nvSpPr>
        <p:spPr>
          <a:xfrm>
            <a:off x="1059576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488" name="Google Shape;488;p38">
            <a:hlinkClick r:id="rId4" action="ppaction://hlinksldjump"/>
          </p:cNvPr>
          <p:cNvSpPr/>
          <p:nvPr/>
        </p:nvSpPr>
        <p:spPr>
          <a:xfrm>
            <a:off x="8739000" y="3976255"/>
            <a:ext cx="2258400" cy="1318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38"/>
          <p:cNvSpPr txBox="1">
            <a:spLocks noGrp="1"/>
          </p:cNvSpPr>
          <p:nvPr>
            <p:ph type="body" idx="1"/>
          </p:nvPr>
        </p:nvSpPr>
        <p:spPr>
          <a:xfrm>
            <a:off x="4962525" y="2004457"/>
            <a:ext cx="5499600" cy="44342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Земную кору</a:t>
            </a:r>
          </a:p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endParaRPr lang="ru-RU" dirty="0"/>
          </a:p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Ядро</a:t>
            </a:r>
          </a:p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Мантию</a:t>
            </a:r>
          </a:p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endParaRPr lang="ru-RU" dirty="0"/>
          </a:p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F17E9C-F347-4ECB-BD7B-21097119AC2F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Разработка урока по географии 5 класс &amp;quot;Внутреннее строение Земли&amp;quot;">
            <a:extLst>
              <a:ext uri="{FF2B5EF4-FFF2-40B4-BE49-F238E27FC236}">
                <a16:creationId xmlns:a16="http://schemas.microsoft.com/office/drawing/2014/main" id="{57153F95-6D6D-456B-AE2F-5E9CCD744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884" y="2074947"/>
            <a:ext cx="2987427" cy="25121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9A2C49C-C11E-4B64-9911-8A6D41F82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494" name="Google Shape;494;p39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3</a:t>
            </a:r>
            <a:endParaRPr dirty="0"/>
          </a:p>
        </p:txBody>
      </p:sp>
      <p:sp>
        <p:nvSpPr>
          <p:cNvPr id="495" name="Google Shape;495;p39">
            <a:hlinkClick r:id="rId4" action="ppaction://hlinksldjump"/>
          </p:cNvPr>
          <p:cNvSpPr/>
          <p:nvPr/>
        </p:nvSpPr>
        <p:spPr>
          <a:xfrm>
            <a:off x="1854749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3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496" name="Google Shape;496;p39">
            <a:hlinkClick r:id="rId4" action="ppaction://hlinksldjump"/>
          </p:cNvPr>
          <p:cNvSpPr/>
          <p:nvPr/>
        </p:nvSpPr>
        <p:spPr>
          <a:xfrm>
            <a:off x="8739000" y="4208935"/>
            <a:ext cx="2258400" cy="1085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p39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Из железа и никеля.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02FAC5-5148-47BD-93C6-9E4EF0595383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4D1CEDA-3251-4A2B-90BC-CC0C35616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502" name="Google Shape;502;p40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4</a:t>
            </a:r>
            <a:endParaRPr dirty="0"/>
          </a:p>
        </p:txBody>
      </p:sp>
      <p:sp>
        <p:nvSpPr>
          <p:cNvPr id="503" name="Google Shape;503;p40">
            <a:hlinkClick r:id="rId4" action="ppaction://hlinksldjump"/>
          </p:cNvPr>
          <p:cNvSpPr/>
          <p:nvPr/>
        </p:nvSpPr>
        <p:spPr>
          <a:xfrm>
            <a:off x="2649922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4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504" name="Google Shape;504;p40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p40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6000</a:t>
            </a:r>
            <a:r>
              <a:rPr lang="ru-RU" baseline="30000" dirty="0"/>
              <a:t>о</a:t>
            </a:r>
            <a:r>
              <a:rPr lang="ru-RU" dirty="0"/>
              <a:t>С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507024-4EF2-45B9-8A5D-088D333C0B87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910F119-AEB8-468A-BEB0-95D5D5306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510" name="Google Shape;510;p41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5</a:t>
            </a:r>
            <a:endParaRPr dirty="0"/>
          </a:p>
        </p:txBody>
      </p:sp>
      <p:sp>
        <p:nvSpPr>
          <p:cNvPr id="511" name="Google Shape;511;p41">
            <a:hlinkClick r:id="rId4" action="ppaction://hlinksldjump"/>
          </p:cNvPr>
          <p:cNvSpPr/>
          <p:nvPr/>
        </p:nvSpPr>
        <p:spPr>
          <a:xfrm>
            <a:off x="3445095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5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512" name="Google Shape;512;p41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41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Мантией.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94ED93-D679-48EB-BE7A-03315FF7EE1A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A783821-99A0-4DC5-982D-246BDFA0B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518" name="Google Shape;518;p42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6</a:t>
            </a:r>
            <a:endParaRPr dirty="0"/>
          </a:p>
        </p:txBody>
      </p:sp>
      <p:sp>
        <p:nvSpPr>
          <p:cNvPr id="519" name="Google Shape;519;p42">
            <a:hlinkClick r:id="rId4" action="ppaction://hlinksldjump"/>
          </p:cNvPr>
          <p:cNvSpPr/>
          <p:nvPr/>
        </p:nvSpPr>
        <p:spPr>
          <a:xfrm>
            <a:off x="4240268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6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520" name="Google Shape;520;p42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" name="Google Shape;521;p42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Осадочный, гранитный, базальтовый.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86830C-3C15-46F6-BD44-5D7AE0E7FED1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6DC5E1E-BED0-40CC-9CCA-05441D46F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526" name="Google Shape;526;p43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7</a:t>
            </a:r>
            <a:endParaRPr dirty="0"/>
          </a:p>
        </p:txBody>
      </p:sp>
      <p:sp>
        <p:nvSpPr>
          <p:cNvPr id="527" name="Google Shape;527;p43">
            <a:hlinkClick r:id="rId4" action="ppaction://hlinksldjump"/>
          </p:cNvPr>
          <p:cNvSpPr/>
          <p:nvPr/>
        </p:nvSpPr>
        <p:spPr>
          <a:xfrm>
            <a:off x="5035441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7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528" name="Google Shape;528;p43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43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Осадочный, базальтовый.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A61389-56F6-4C9A-A13D-FF590909A6D5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683C299-4B94-4A83-B836-57AB81015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534" name="Google Shape;534;p44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8</a:t>
            </a:r>
            <a:endParaRPr dirty="0"/>
          </a:p>
        </p:txBody>
      </p:sp>
      <p:sp>
        <p:nvSpPr>
          <p:cNvPr id="535" name="Google Shape;535;p44">
            <a:hlinkClick r:id="rId4" action="ppaction://hlinksldjump"/>
          </p:cNvPr>
          <p:cNvSpPr/>
          <p:nvPr/>
        </p:nvSpPr>
        <p:spPr>
          <a:xfrm>
            <a:off x="5830614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8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536" name="Google Shape;536;p44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44"/>
          <p:cNvSpPr txBox="1">
            <a:spLocks noGrp="1"/>
          </p:cNvSpPr>
          <p:nvPr>
            <p:ph type="body" idx="1"/>
          </p:nvPr>
        </p:nvSpPr>
        <p:spPr>
          <a:xfrm>
            <a:off x="1447763" y="20272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Из литосферных плит.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B8446E-AB16-4D03-908B-A26EB60E747B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3C62775-A614-4250-BE11-C9E92EBB0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254" name="Google Shape;254;p9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3</a:t>
            </a:r>
            <a:endParaRPr dirty="0"/>
          </a:p>
        </p:txBody>
      </p:sp>
      <p:sp>
        <p:nvSpPr>
          <p:cNvPr id="255" name="Google Shape;255;p9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Из чего состоит ядро Земли?</a:t>
            </a:r>
            <a:endParaRPr dirty="0"/>
          </a:p>
        </p:txBody>
      </p:sp>
      <p:sp>
        <p:nvSpPr>
          <p:cNvPr id="256" name="Google Shape;256;p9">
            <a:hlinkClick r:id="rId4" action="ppaction://hlinksldjump"/>
          </p:cNvPr>
          <p:cNvSpPr/>
          <p:nvPr/>
        </p:nvSpPr>
        <p:spPr>
          <a:xfrm>
            <a:off x="1854749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3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257" name="Google Shape;257;p9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0CC9D1-4B25-4475-8EBA-3CE7C51B649E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A5F5C3A-BC51-4761-9F33-03AEE392E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542" name="Google Shape;542;p45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9</a:t>
            </a:r>
            <a:endParaRPr dirty="0"/>
          </a:p>
        </p:txBody>
      </p:sp>
      <p:sp>
        <p:nvSpPr>
          <p:cNvPr id="543" name="Google Shape;543;p45">
            <a:hlinkClick r:id="rId4" action="ppaction://hlinksldjump"/>
          </p:cNvPr>
          <p:cNvSpPr/>
          <p:nvPr/>
        </p:nvSpPr>
        <p:spPr>
          <a:xfrm>
            <a:off x="6625787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9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544" name="Google Shape;544;p45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p45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Магма.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EB8837-1954-4D34-8752-1A126C5FB054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A3C4370-AADE-449C-895D-4F7B5B80E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550" name="Google Shape;550;p46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10</a:t>
            </a:r>
            <a:endParaRPr dirty="0"/>
          </a:p>
        </p:txBody>
      </p:sp>
      <p:sp>
        <p:nvSpPr>
          <p:cNvPr id="551" name="Google Shape;551;p46">
            <a:hlinkClick r:id="rId4" action="ppaction://hlinksldjump"/>
          </p:cNvPr>
          <p:cNvSpPr/>
          <p:nvPr/>
        </p:nvSpPr>
        <p:spPr>
          <a:xfrm>
            <a:off x="7420960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10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552" name="Google Shape;552;p46">
            <a:hlinkClick r:id="rId4" action="ppaction://hlinksldjump"/>
          </p:cNvPr>
          <p:cNvSpPr/>
          <p:nvPr/>
        </p:nvSpPr>
        <p:spPr>
          <a:xfrm>
            <a:off x="8739000" y="3962400"/>
            <a:ext cx="2258400" cy="1331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" name="Google Shape;553;p46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Это вещества, которые слагают земную кору и состоят из минералов.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E76822-D610-450F-9E8A-B3C8114D8191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B53AF60-061E-4960-96A1-728F276CC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558" name="Google Shape;558;p47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11</a:t>
            </a:r>
            <a:endParaRPr dirty="0"/>
          </a:p>
        </p:txBody>
      </p:sp>
      <p:sp>
        <p:nvSpPr>
          <p:cNvPr id="559" name="Google Shape;559;p47">
            <a:hlinkClick r:id="rId4" action="ppaction://hlinksldjump"/>
          </p:cNvPr>
          <p:cNvSpPr/>
          <p:nvPr/>
        </p:nvSpPr>
        <p:spPr>
          <a:xfrm>
            <a:off x="8216133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11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560" name="Google Shape;560;p47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1" name="Google Shape;561;p47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Магматические, осадочные, метаморфические.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1075D8-3656-4F6C-86EF-50DDE6E49E89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5F465B2-A2BE-40DB-BB4F-F9C5419E9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566" name="Google Shape;566;p48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12</a:t>
            </a:r>
            <a:endParaRPr dirty="0"/>
          </a:p>
        </p:txBody>
      </p:sp>
      <p:sp>
        <p:nvSpPr>
          <p:cNvPr id="567" name="Google Shape;567;p48">
            <a:hlinkClick r:id="rId4" action="ppaction://hlinksldjump"/>
          </p:cNvPr>
          <p:cNvSpPr/>
          <p:nvPr/>
        </p:nvSpPr>
        <p:spPr>
          <a:xfrm>
            <a:off x="9011306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12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568" name="Google Shape;568;p48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48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Метаморфические (известняк превратился в мрамор).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7E8F3D-0048-4EDA-992A-AF20840C977B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931F78D-30A0-4F11-BADE-87E1E2E08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574" name="Google Shape;574;p49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13</a:t>
            </a:r>
            <a:endParaRPr dirty="0"/>
          </a:p>
        </p:txBody>
      </p:sp>
      <p:sp>
        <p:nvSpPr>
          <p:cNvPr id="575" name="Google Shape;575;p49">
            <a:hlinkClick r:id="rId4" action="ppaction://hlinksldjump"/>
          </p:cNvPr>
          <p:cNvSpPr/>
          <p:nvPr/>
        </p:nvSpPr>
        <p:spPr>
          <a:xfrm>
            <a:off x="9806479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13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576" name="Google Shape;576;p49">
            <a:hlinkClick r:id="rId4" action="ppaction://hlinksldjump"/>
          </p:cNvPr>
          <p:cNvSpPr/>
          <p:nvPr/>
        </p:nvSpPr>
        <p:spPr>
          <a:xfrm>
            <a:off x="8739000" y="3997036"/>
            <a:ext cx="2258400" cy="1297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" name="Google Shape;577;p49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 топливным полезным ископаемым.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27A88B-4E5E-4BC3-8A97-1AD9069B0672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E07D17-9B4E-4A6D-B8B8-F33555035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582" name="Google Shape;582;p50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14</a:t>
            </a:r>
            <a:endParaRPr dirty="0"/>
          </a:p>
        </p:txBody>
      </p:sp>
      <p:sp>
        <p:nvSpPr>
          <p:cNvPr id="583" name="Google Shape;583;p50">
            <a:hlinkClick r:id="rId4" action="ppaction://hlinksldjump"/>
          </p:cNvPr>
          <p:cNvSpPr/>
          <p:nvPr/>
        </p:nvSpPr>
        <p:spPr>
          <a:xfrm>
            <a:off x="10601652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14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584" name="Google Shape;584;p50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5" name="Google Shape;585;p50"/>
          <p:cNvSpPr txBox="1">
            <a:spLocks noGrp="1"/>
          </p:cNvSpPr>
          <p:nvPr>
            <p:ph type="body" idx="1"/>
          </p:nvPr>
        </p:nvSpPr>
        <p:spPr>
          <a:xfrm>
            <a:off x="5357750" y="2103475"/>
            <a:ext cx="53806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Складчатое.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A23FC6-276C-400C-963D-92D32C272425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Складчатое 2.png">
            <a:extLst>
              <a:ext uri="{FF2B5EF4-FFF2-40B4-BE49-F238E27FC236}">
                <a16:creationId xmlns:a16="http://schemas.microsoft.com/office/drawing/2014/main" id="{127102D7-FA52-406E-8F06-E70A3023AA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19"/>
          <a:stretch/>
        </p:blipFill>
        <p:spPr bwMode="auto">
          <a:xfrm>
            <a:off x="1701464" y="1958597"/>
            <a:ext cx="3413460" cy="254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2EFC8AE-E5CB-4BD9-9D84-981F8CAEE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590" name="Google Shape;590;p51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15</a:t>
            </a:r>
            <a:endParaRPr dirty="0"/>
          </a:p>
        </p:txBody>
      </p:sp>
      <p:sp>
        <p:nvSpPr>
          <p:cNvPr id="591" name="Google Shape;591;p51">
            <a:hlinkClick r:id="rId4" action="ppaction://hlinksldjump"/>
          </p:cNvPr>
          <p:cNvSpPr/>
          <p:nvPr/>
        </p:nvSpPr>
        <p:spPr>
          <a:xfrm>
            <a:off x="11396825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15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592" name="Google Shape;592;p51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3" name="Google Shape;593;p51"/>
          <p:cNvSpPr txBox="1">
            <a:spLocks noGrp="1"/>
          </p:cNvSpPr>
          <p:nvPr>
            <p:ph type="body" idx="1"/>
          </p:nvPr>
        </p:nvSpPr>
        <p:spPr>
          <a:xfrm>
            <a:off x="6096000" y="2103475"/>
            <a:ext cx="4642349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На поверхности над очагом землетрясения.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AE6B57-6748-4DC8-9058-323F8B172BA9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Ochag.png">
            <a:extLst>
              <a:ext uri="{FF2B5EF4-FFF2-40B4-BE49-F238E27FC236}">
                <a16:creationId xmlns:a16="http://schemas.microsoft.com/office/drawing/2014/main" id="{F33A23EC-741D-484F-8311-AB338448C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331" y="1771699"/>
            <a:ext cx="4403357" cy="285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7CE3313-6B0A-4C8E-96D4-321A9E8CA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598" name="Google Shape;598;p52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16</a:t>
            </a:r>
            <a:endParaRPr dirty="0"/>
          </a:p>
        </p:txBody>
      </p:sp>
      <p:sp>
        <p:nvSpPr>
          <p:cNvPr id="599" name="Google Shape;599;p52">
            <a:hlinkClick r:id="rId4" action="ppaction://hlinksldjump"/>
          </p:cNvPr>
          <p:cNvSpPr/>
          <p:nvPr/>
        </p:nvSpPr>
        <p:spPr>
          <a:xfrm>
            <a:off x="264403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16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00" name="Google Shape;600;p52">
            <a:hlinkClick r:id="rId4" action="ppaction://hlinksldjump"/>
          </p:cNvPr>
          <p:cNvSpPr/>
          <p:nvPr/>
        </p:nvSpPr>
        <p:spPr>
          <a:xfrm>
            <a:off x="8739000" y="4149436"/>
            <a:ext cx="2258400" cy="1144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1" name="Google Shape;601;p52"/>
          <p:cNvSpPr txBox="1">
            <a:spLocks noGrp="1"/>
          </p:cNvSpPr>
          <p:nvPr>
            <p:ph type="body" idx="1"/>
          </p:nvPr>
        </p:nvSpPr>
        <p:spPr>
          <a:xfrm>
            <a:off x="5476874" y="2103475"/>
            <a:ext cx="5261475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Сейсмограф.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C2ECAC-BD36-4DFE-B4B9-B36DC44436E2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https://ykl-res.azureedge.net/4119570b-5f81-49f3-9a95-76054838712f/%D0%A1%20%D0%B4%D0%BB%D1%8F%20%D0%BF%D1%80%D0%BE%D0%B4%205.png">
            <a:extLst>
              <a:ext uri="{FF2B5EF4-FFF2-40B4-BE49-F238E27FC236}">
                <a16:creationId xmlns:a16="http://schemas.microsoft.com/office/drawing/2014/main" id="{22E3E5C5-FBC4-4E4E-B2D5-B47AC93A3C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63"/>
          <a:stretch/>
        </p:blipFill>
        <p:spPr bwMode="auto">
          <a:xfrm>
            <a:off x="1602116" y="1925884"/>
            <a:ext cx="4189869" cy="276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09939EE-963D-415D-8BDD-DFB7B5428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606" name="Google Shape;606;p53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17</a:t>
            </a:r>
            <a:endParaRPr dirty="0"/>
          </a:p>
        </p:txBody>
      </p:sp>
      <p:sp>
        <p:nvSpPr>
          <p:cNvPr id="607" name="Google Shape;607;p53">
            <a:hlinkClick r:id="rId4" action="ppaction://hlinksldjump"/>
          </p:cNvPr>
          <p:cNvSpPr/>
          <p:nvPr/>
        </p:nvSpPr>
        <p:spPr>
          <a:xfrm>
            <a:off x="1059576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17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08" name="Google Shape;608;p53">
            <a:hlinkClick r:id="rId4" action="ppaction://hlinksldjump"/>
          </p:cNvPr>
          <p:cNvSpPr/>
          <p:nvPr/>
        </p:nvSpPr>
        <p:spPr>
          <a:xfrm>
            <a:off x="8739000" y="4156364"/>
            <a:ext cx="2258400" cy="1137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9" name="Google Shape;609;p53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На границах литосферных плит.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AFF266-7A60-4A0B-87FD-24B405442B8C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CC64F2F-78ED-41A3-BA1E-041325CCC5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614" name="Google Shape;614;p54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18</a:t>
            </a:r>
            <a:endParaRPr dirty="0"/>
          </a:p>
        </p:txBody>
      </p:sp>
      <p:sp>
        <p:nvSpPr>
          <p:cNvPr id="615" name="Google Shape;615;p54">
            <a:hlinkClick r:id="rId4" action="ppaction://hlinksldjump"/>
          </p:cNvPr>
          <p:cNvSpPr/>
          <p:nvPr/>
        </p:nvSpPr>
        <p:spPr>
          <a:xfrm>
            <a:off x="1854749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18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16" name="Google Shape;616;p54">
            <a:hlinkClick r:id="rId4" action="ppaction://hlinksldjump"/>
          </p:cNvPr>
          <p:cNvSpPr/>
          <p:nvPr/>
        </p:nvSpPr>
        <p:spPr>
          <a:xfrm>
            <a:off x="8739000" y="4031673"/>
            <a:ext cx="2258400" cy="1262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54"/>
          <p:cNvSpPr txBox="1">
            <a:spLocks noGrp="1"/>
          </p:cNvSpPr>
          <p:nvPr>
            <p:ph type="body" idx="1"/>
          </p:nvPr>
        </p:nvSpPr>
        <p:spPr>
          <a:xfrm>
            <a:off x="7312840" y="1826047"/>
            <a:ext cx="2600325" cy="439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Вулканический пепел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F27845-2694-4337-A23A-06FBF80FE65A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https://resh.edu.ru/uploads/lesson_extract/7873/20200113123725/OEBPS/objects/t_geog_5_15_8/5d936427916c298818814063.png">
            <a:extLst>
              <a:ext uri="{FF2B5EF4-FFF2-40B4-BE49-F238E27FC236}">
                <a16:creationId xmlns:a16="http://schemas.microsoft.com/office/drawing/2014/main" id="{619C3913-27E0-47D5-A3C2-EB0BC0AB09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8" r="23870"/>
          <a:stretch/>
        </p:blipFill>
        <p:spPr bwMode="auto">
          <a:xfrm>
            <a:off x="3993215" y="1502247"/>
            <a:ext cx="3319625" cy="339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617;p54">
            <a:extLst>
              <a:ext uri="{FF2B5EF4-FFF2-40B4-BE49-F238E27FC236}">
                <a16:creationId xmlns:a16="http://schemas.microsoft.com/office/drawing/2014/main" id="{1D138B16-A686-438D-A430-6E9626A6E6F1}"/>
              </a:ext>
            </a:extLst>
          </p:cNvPr>
          <p:cNvSpPr txBox="1">
            <a:spLocks/>
          </p:cNvSpPr>
          <p:nvPr/>
        </p:nvSpPr>
        <p:spPr>
          <a:xfrm>
            <a:off x="7312840" y="2420901"/>
            <a:ext cx="2600325" cy="4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1pPr>
            <a:lvl2pPr marL="914400" marR="0" lvl="1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2pPr>
            <a:lvl3pPr marL="1371600" marR="0" lvl="2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3pPr>
            <a:lvl4pPr marL="1828800" marR="0" lvl="3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4pPr>
            <a:lvl5pPr marL="2286000" marR="0" lvl="4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5pPr>
            <a:lvl6pPr marL="2743200" marR="0" lvl="5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6pPr>
            <a:lvl7pPr marL="3200400" marR="0" lvl="6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7pPr>
            <a:lvl8pPr marL="3657600" marR="0" lvl="7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8pPr>
            <a:lvl9pPr marL="4114800" marR="0" lvl="8" indent="-34925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9pPr>
          </a:lstStyle>
          <a:p>
            <a:pPr marL="0" indent="0" algn="l">
              <a:spcAft>
                <a:spcPts val="1000"/>
              </a:spcAft>
              <a:buFont typeface="Epilogue Medium"/>
              <a:buNone/>
            </a:pPr>
            <a:r>
              <a:rPr lang="ru-RU" dirty="0"/>
              <a:t>Кратер</a:t>
            </a:r>
          </a:p>
        </p:txBody>
      </p:sp>
      <p:sp>
        <p:nvSpPr>
          <p:cNvPr id="10" name="Google Shape;617;p54">
            <a:extLst>
              <a:ext uri="{FF2B5EF4-FFF2-40B4-BE49-F238E27FC236}">
                <a16:creationId xmlns:a16="http://schemas.microsoft.com/office/drawing/2014/main" id="{369766A4-B8FA-4855-A80A-36318D440994}"/>
              </a:ext>
            </a:extLst>
          </p:cNvPr>
          <p:cNvSpPr txBox="1">
            <a:spLocks/>
          </p:cNvSpPr>
          <p:nvPr/>
        </p:nvSpPr>
        <p:spPr>
          <a:xfrm>
            <a:off x="7169965" y="3638370"/>
            <a:ext cx="2600325" cy="4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1pPr>
            <a:lvl2pPr marL="914400" marR="0" lvl="1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2pPr>
            <a:lvl3pPr marL="1371600" marR="0" lvl="2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3pPr>
            <a:lvl4pPr marL="1828800" marR="0" lvl="3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4pPr>
            <a:lvl5pPr marL="2286000" marR="0" lvl="4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5pPr>
            <a:lvl6pPr marL="2743200" marR="0" lvl="5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6pPr>
            <a:lvl7pPr marL="3200400" marR="0" lvl="6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7pPr>
            <a:lvl8pPr marL="3657600" marR="0" lvl="7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8pPr>
            <a:lvl9pPr marL="4114800" marR="0" lvl="8" indent="-34925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9pPr>
          </a:lstStyle>
          <a:p>
            <a:pPr marL="0" indent="0" algn="l">
              <a:spcAft>
                <a:spcPts val="1000"/>
              </a:spcAft>
              <a:buFont typeface="Epilogue Medium"/>
              <a:buNone/>
            </a:pPr>
            <a:r>
              <a:rPr lang="ru-RU" dirty="0"/>
              <a:t>Жерло</a:t>
            </a:r>
          </a:p>
        </p:txBody>
      </p:sp>
      <p:sp>
        <p:nvSpPr>
          <p:cNvPr id="11" name="Google Shape;617;p54">
            <a:extLst>
              <a:ext uri="{FF2B5EF4-FFF2-40B4-BE49-F238E27FC236}">
                <a16:creationId xmlns:a16="http://schemas.microsoft.com/office/drawing/2014/main" id="{8EB22DB8-5CE6-4511-A580-E35A52F65D5E}"/>
              </a:ext>
            </a:extLst>
          </p:cNvPr>
          <p:cNvSpPr txBox="1">
            <a:spLocks/>
          </p:cNvSpPr>
          <p:nvPr/>
        </p:nvSpPr>
        <p:spPr>
          <a:xfrm>
            <a:off x="2651948" y="4356795"/>
            <a:ext cx="1463532" cy="4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1pPr>
            <a:lvl2pPr marL="914400" marR="0" lvl="1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2pPr>
            <a:lvl3pPr marL="1371600" marR="0" lvl="2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3pPr>
            <a:lvl4pPr marL="1828800" marR="0" lvl="3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4pPr>
            <a:lvl5pPr marL="2286000" marR="0" lvl="4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5pPr>
            <a:lvl6pPr marL="2743200" marR="0" lvl="5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6pPr>
            <a:lvl7pPr marL="3200400" marR="0" lvl="6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7pPr>
            <a:lvl8pPr marL="3657600" marR="0" lvl="7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8pPr>
            <a:lvl9pPr marL="4114800" marR="0" lvl="8" indent="-34925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9pPr>
          </a:lstStyle>
          <a:p>
            <a:pPr marL="0" indent="0" algn="r">
              <a:spcAft>
                <a:spcPts val="1000"/>
              </a:spcAft>
              <a:buFont typeface="Epilogue Medium"/>
              <a:buNone/>
            </a:pPr>
            <a:r>
              <a:rPr lang="ru-RU" dirty="0"/>
              <a:t>Очаг магмы</a:t>
            </a:r>
          </a:p>
        </p:txBody>
      </p:sp>
      <p:sp>
        <p:nvSpPr>
          <p:cNvPr id="12" name="Google Shape;617;p54">
            <a:extLst>
              <a:ext uri="{FF2B5EF4-FFF2-40B4-BE49-F238E27FC236}">
                <a16:creationId xmlns:a16="http://schemas.microsoft.com/office/drawing/2014/main" id="{1DA94C33-8567-4D05-BA5A-CDAA11D387FB}"/>
              </a:ext>
            </a:extLst>
          </p:cNvPr>
          <p:cNvSpPr txBox="1">
            <a:spLocks/>
          </p:cNvSpPr>
          <p:nvPr/>
        </p:nvSpPr>
        <p:spPr>
          <a:xfrm>
            <a:off x="2248978" y="2986207"/>
            <a:ext cx="1866502" cy="4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1pPr>
            <a:lvl2pPr marL="914400" marR="0" lvl="1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2pPr>
            <a:lvl3pPr marL="1371600" marR="0" lvl="2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3pPr>
            <a:lvl4pPr marL="1828800" marR="0" lvl="3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4pPr>
            <a:lvl5pPr marL="2286000" marR="0" lvl="4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5pPr>
            <a:lvl6pPr marL="2743200" marR="0" lvl="5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6pPr>
            <a:lvl7pPr marL="3200400" marR="0" lvl="6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7pPr>
            <a:lvl8pPr marL="3657600" marR="0" lvl="7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8pPr>
            <a:lvl9pPr marL="4114800" marR="0" lvl="8" indent="-34925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9pPr>
          </a:lstStyle>
          <a:p>
            <a:pPr marL="0" indent="0" algn="r">
              <a:spcAft>
                <a:spcPts val="1000"/>
              </a:spcAft>
              <a:buFont typeface="Epilogue Medium"/>
              <a:buNone/>
            </a:pPr>
            <a:r>
              <a:rPr lang="ru-RU" dirty="0"/>
              <a:t>Боковой кратер</a:t>
            </a:r>
          </a:p>
        </p:txBody>
      </p:sp>
      <p:sp>
        <p:nvSpPr>
          <p:cNvPr id="13" name="Google Shape;617;p54">
            <a:extLst>
              <a:ext uri="{FF2B5EF4-FFF2-40B4-BE49-F238E27FC236}">
                <a16:creationId xmlns:a16="http://schemas.microsoft.com/office/drawing/2014/main" id="{B5BF1923-FD48-4C15-B660-25B027563B62}"/>
              </a:ext>
            </a:extLst>
          </p:cNvPr>
          <p:cNvSpPr txBox="1">
            <a:spLocks/>
          </p:cNvSpPr>
          <p:nvPr/>
        </p:nvSpPr>
        <p:spPr>
          <a:xfrm>
            <a:off x="2071842" y="2556204"/>
            <a:ext cx="2043638" cy="4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92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1pPr>
            <a:lvl2pPr marL="914400" marR="0" lvl="1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2pPr>
            <a:lvl3pPr marL="1371600" marR="0" lvl="2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3pPr>
            <a:lvl4pPr marL="1828800" marR="0" lvl="3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4pPr>
            <a:lvl5pPr marL="2286000" marR="0" lvl="4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5pPr>
            <a:lvl6pPr marL="2743200" marR="0" lvl="5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6pPr>
            <a:lvl7pPr marL="3200400" marR="0" lvl="6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●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7pPr>
            <a:lvl8pPr marL="3657600" marR="0" lvl="7" indent="-34925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Epilogue Medium"/>
              <a:buChar char="○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8pPr>
            <a:lvl9pPr marL="4114800" marR="0" lvl="8" indent="-34925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1900"/>
              <a:buFont typeface="Epilogue Medium"/>
              <a:buChar char="■"/>
              <a:defRPr sz="1900" b="0" i="0" u="none" strike="noStrike" cap="none">
                <a:solidFill>
                  <a:schemeClr val="dk2"/>
                </a:solidFill>
                <a:latin typeface="Epilogue Medium"/>
                <a:ea typeface="Epilogue Medium"/>
                <a:cs typeface="Epilogue Medium"/>
                <a:sym typeface="Epilogue Medium"/>
              </a:defRPr>
            </a:lvl9pPr>
          </a:lstStyle>
          <a:p>
            <a:pPr marL="0" indent="0" algn="r">
              <a:spcAft>
                <a:spcPts val="1000"/>
              </a:spcAft>
              <a:buFont typeface="Epilogue Medium"/>
              <a:buNone/>
            </a:pPr>
            <a:r>
              <a:rPr lang="ru-RU" dirty="0"/>
              <a:t>Лавовый поток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53F1334-65D5-4B8D-B54A-DA4DBB144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262" name="Google Shape;262;p10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4</a:t>
            </a:r>
            <a:endParaRPr dirty="0"/>
          </a:p>
        </p:txBody>
      </p:sp>
      <p:sp>
        <p:nvSpPr>
          <p:cNvPr id="263" name="Google Shape;263;p10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Чему равна температура ядра?</a:t>
            </a:r>
            <a:endParaRPr dirty="0"/>
          </a:p>
        </p:txBody>
      </p:sp>
      <p:sp>
        <p:nvSpPr>
          <p:cNvPr id="264" name="Google Shape;264;p10">
            <a:hlinkClick r:id="rId4" action="ppaction://hlinksldjump"/>
          </p:cNvPr>
          <p:cNvSpPr/>
          <p:nvPr/>
        </p:nvSpPr>
        <p:spPr>
          <a:xfrm>
            <a:off x="2649922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4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265" name="Google Shape;265;p10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0CD371-A028-4073-956D-263DB079CB74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47D9636-1C7B-42F3-B063-B62185FF0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622" name="Google Shape;622;p55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19</a:t>
            </a:r>
            <a:endParaRPr dirty="0"/>
          </a:p>
        </p:txBody>
      </p:sp>
      <p:sp>
        <p:nvSpPr>
          <p:cNvPr id="623" name="Google Shape;623;p55">
            <a:hlinkClick r:id="rId4" action="ppaction://hlinksldjump"/>
          </p:cNvPr>
          <p:cNvSpPr/>
          <p:nvPr/>
        </p:nvSpPr>
        <p:spPr>
          <a:xfrm>
            <a:off x="2649922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19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24" name="Google Shape;624;p55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625;p55"/>
          <p:cNvSpPr txBox="1">
            <a:spLocks noGrp="1"/>
          </p:cNvSpPr>
          <p:nvPr>
            <p:ph type="body" idx="1"/>
          </p:nvPr>
        </p:nvSpPr>
        <p:spPr>
          <a:xfrm>
            <a:off x="5467350" y="2103475"/>
            <a:ext cx="52710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Гейзеры.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C576D8-4978-4EC2-AD86-DE3E0E4BFE14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Geyser_animation.gif">
            <a:extLst>
              <a:ext uri="{FF2B5EF4-FFF2-40B4-BE49-F238E27FC236}">
                <a16:creationId xmlns:a16="http://schemas.microsoft.com/office/drawing/2014/main" id="{AD6AD34B-D72C-41B9-A657-272891A51B1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949" y="1970537"/>
            <a:ext cx="2616876" cy="28539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08FCDD1-683B-4D76-97D8-4F571DD59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630" name="Google Shape;630;p56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20</a:t>
            </a:r>
            <a:endParaRPr dirty="0"/>
          </a:p>
        </p:txBody>
      </p:sp>
      <p:sp>
        <p:nvSpPr>
          <p:cNvPr id="631" name="Google Shape;631;p56">
            <a:hlinkClick r:id="rId4" action="ppaction://hlinksldjump"/>
          </p:cNvPr>
          <p:cNvSpPr/>
          <p:nvPr/>
        </p:nvSpPr>
        <p:spPr>
          <a:xfrm>
            <a:off x="3445095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20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32" name="Google Shape;632;p56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3" name="Google Shape;633;p56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К действующим вулканам.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7DC857-1BB0-4C4D-800B-C99648A4D68C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5DD193C-B2D3-4FBC-B490-DB491BA75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638" name="Google Shape;638;p57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21</a:t>
            </a:r>
            <a:endParaRPr dirty="0"/>
          </a:p>
        </p:txBody>
      </p:sp>
      <p:sp>
        <p:nvSpPr>
          <p:cNvPr id="639" name="Google Shape;639;p57">
            <a:hlinkClick r:id="rId4" action="ppaction://hlinksldjump"/>
          </p:cNvPr>
          <p:cNvSpPr/>
          <p:nvPr/>
        </p:nvSpPr>
        <p:spPr>
          <a:xfrm>
            <a:off x="4240268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21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40" name="Google Shape;640;p57">
            <a:hlinkClick r:id="rId4" action="ppaction://hlinksldjump"/>
          </p:cNvPr>
          <p:cNvSpPr/>
          <p:nvPr/>
        </p:nvSpPr>
        <p:spPr>
          <a:xfrm>
            <a:off x="8739000" y="4024745"/>
            <a:ext cx="2258400" cy="1269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" name="Google Shape;641;p57"/>
          <p:cNvSpPr txBox="1">
            <a:spLocks noGrp="1"/>
          </p:cNvSpPr>
          <p:nvPr>
            <p:ph type="body" idx="1"/>
          </p:nvPr>
        </p:nvSpPr>
        <p:spPr>
          <a:xfrm>
            <a:off x="6104362" y="2103475"/>
            <a:ext cx="4633988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Извержение вулкана Везувий.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B33438-C0C2-474A-9D65-E6BA871B3E4C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Последний день Помпеи.jpg">
            <a:extLst>
              <a:ext uri="{FF2B5EF4-FFF2-40B4-BE49-F238E27FC236}">
                <a16:creationId xmlns:a16="http://schemas.microsoft.com/office/drawing/2014/main" id="{986593E6-1DFD-477A-868C-E3CCE4476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808" y="2031535"/>
            <a:ext cx="4132728" cy="27949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88A3C4C-0E94-4A11-8509-AD17A454C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646" name="Google Shape;646;p58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22</a:t>
            </a:r>
            <a:endParaRPr dirty="0"/>
          </a:p>
        </p:txBody>
      </p:sp>
      <p:sp>
        <p:nvSpPr>
          <p:cNvPr id="647" name="Google Shape;647;p58">
            <a:hlinkClick r:id="rId4" action="ppaction://hlinksldjump"/>
          </p:cNvPr>
          <p:cNvSpPr/>
          <p:nvPr/>
        </p:nvSpPr>
        <p:spPr>
          <a:xfrm>
            <a:off x="5035441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22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48" name="Google Shape;648;p58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58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Рельеф Земли.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9D1D04-75E9-4973-9870-637FE96306FD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2B34E67-4D79-490A-A5C7-7963874A29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654" name="Google Shape;654;p59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23</a:t>
            </a:r>
            <a:endParaRPr dirty="0"/>
          </a:p>
        </p:txBody>
      </p:sp>
      <p:sp>
        <p:nvSpPr>
          <p:cNvPr id="655" name="Google Shape;655;p59">
            <a:hlinkClick r:id="rId4" action="ppaction://hlinksldjump"/>
          </p:cNvPr>
          <p:cNvSpPr/>
          <p:nvPr/>
        </p:nvSpPr>
        <p:spPr>
          <a:xfrm>
            <a:off x="5830614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23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56" name="Google Shape;656;p59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7" name="Google Shape;657;p59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Рельеф суши – горы и равнины. Рельеф океанов – подводные хребты и котловины.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1C114E-9A2A-4FD0-A6F1-57280FF7AF7E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7989A8C-EEC7-473B-A586-375FF4373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662" name="Google Shape;662;p60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24</a:t>
            </a:r>
            <a:endParaRPr dirty="0"/>
          </a:p>
        </p:txBody>
      </p:sp>
      <p:sp>
        <p:nvSpPr>
          <p:cNvPr id="663" name="Google Shape;663;p60">
            <a:hlinkClick r:id="rId4" action="ppaction://hlinksldjump"/>
          </p:cNvPr>
          <p:cNvSpPr/>
          <p:nvPr/>
        </p:nvSpPr>
        <p:spPr>
          <a:xfrm>
            <a:off x="6625787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24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64" name="Google Shape;664;p60">
            <a:hlinkClick r:id="rId4" action="ppaction://hlinksldjump"/>
          </p:cNvPr>
          <p:cNvSpPr/>
          <p:nvPr/>
        </p:nvSpPr>
        <p:spPr>
          <a:xfrm>
            <a:off x="8739000" y="4135582"/>
            <a:ext cx="2258400" cy="1158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5" name="Google Shape;665;p60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Выветривание.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9EC7CC-6B5B-43C9-8CE9-2A563924BD2E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53E0952-9C96-4B0B-8BDC-838F0ECA8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670" name="Google Shape;670;p61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25</a:t>
            </a:r>
            <a:endParaRPr dirty="0"/>
          </a:p>
        </p:txBody>
      </p:sp>
      <p:sp>
        <p:nvSpPr>
          <p:cNvPr id="671" name="Google Shape;671;p61">
            <a:hlinkClick r:id="rId4" action="ppaction://hlinksldjump"/>
          </p:cNvPr>
          <p:cNvSpPr/>
          <p:nvPr/>
        </p:nvSpPr>
        <p:spPr>
          <a:xfrm>
            <a:off x="7420960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25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72" name="Google Shape;672;p61">
            <a:hlinkClick r:id="rId4" action="ppaction://hlinksldjump"/>
          </p:cNvPr>
          <p:cNvSpPr/>
          <p:nvPr/>
        </p:nvSpPr>
        <p:spPr>
          <a:xfrm>
            <a:off x="8739000" y="4135582"/>
            <a:ext cx="2258400" cy="1158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8EF251-C4D5-4B5B-BAD9-7FC2989D84C7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B15463-BC03-46C2-84B4-EF7C63FA39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C5B6A77-F386-487E-A4CC-C0E56F8FBF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6832" y="1991399"/>
            <a:ext cx="6090112" cy="2676702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A5FBDE1-652D-4740-BC6D-5212EB5A9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678" name="Google Shape;678;p62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26</a:t>
            </a:r>
            <a:endParaRPr dirty="0"/>
          </a:p>
        </p:txBody>
      </p:sp>
      <p:sp>
        <p:nvSpPr>
          <p:cNvPr id="679" name="Google Shape;679;p62">
            <a:hlinkClick r:id="rId4" action="ppaction://hlinksldjump"/>
          </p:cNvPr>
          <p:cNvSpPr/>
          <p:nvPr/>
        </p:nvSpPr>
        <p:spPr>
          <a:xfrm>
            <a:off x="8216133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26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80" name="Google Shape;680;p62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1" name="Google Shape;681;p62"/>
          <p:cNvSpPr txBox="1">
            <a:spLocks noGrp="1"/>
          </p:cNvSpPr>
          <p:nvPr>
            <p:ph type="body" idx="1"/>
          </p:nvPr>
        </p:nvSpPr>
        <p:spPr>
          <a:xfrm>
            <a:off x="6991033" y="2103475"/>
            <a:ext cx="3747316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Амазонская низменность.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E67AF6-C3B8-446C-9F6B-53FA9F55A4D4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9" name="Picture 2" descr="Низменности 2.png">
            <a:extLst>
              <a:ext uri="{FF2B5EF4-FFF2-40B4-BE49-F238E27FC236}">
                <a16:creationId xmlns:a16="http://schemas.microsoft.com/office/drawing/2014/main" id="{DF188F5A-ABE0-43F4-B6EF-6AF5C1E4B4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97"/>
          <a:stretch/>
        </p:blipFill>
        <p:spPr bwMode="auto">
          <a:xfrm>
            <a:off x="1607653" y="2099761"/>
            <a:ext cx="5140554" cy="25880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A0E0B7E-0C81-4740-AB04-DF450F85D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686" name="Google Shape;686;p63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27</a:t>
            </a:r>
            <a:endParaRPr dirty="0"/>
          </a:p>
        </p:txBody>
      </p:sp>
      <p:sp>
        <p:nvSpPr>
          <p:cNvPr id="687" name="Google Shape;687;p63">
            <a:hlinkClick r:id="rId4" action="ppaction://hlinksldjump"/>
          </p:cNvPr>
          <p:cNvSpPr/>
          <p:nvPr/>
        </p:nvSpPr>
        <p:spPr>
          <a:xfrm>
            <a:off x="9011306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27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88" name="Google Shape;688;p63">
            <a:hlinkClick r:id="rId4" action="ppaction://hlinksldjump"/>
          </p:cNvPr>
          <p:cNvSpPr/>
          <p:nvPr/>
        </p:nvSpPr>
        <p:spPr>
          <a:xfrm>
            <a:off x="8739000" y="4135582"/>
            <a:ext cx="2258400" cy="1158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9" name="Google Shape;689;p63"/>
          <p:cNvSpPr txBox="1">
            <a:spLocks noGrp="1"/>
          </p:cNvSpPr>
          <p:nvPr>
            <p:ph type="body" idx="1"/>
          </p:nvPr>
        </p:nvSpPr>
        <p:spPr>
          <a:xfrm>
            <a:off x="6010274" y="2103475"/>
            <a:ext cx="4728075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Сели.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1B3132-4D97-4611-A2EC-83A7750124CD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5A67787-7235-485C-BDE9-B9D652F30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1973189"/>
            <a:ext cx="3927475" cy="2848672"/>
          </a:xfrm>
          <a:prstGeom prst="rect">
            <a:avLst/>
          </a:prstGeom>
          <a:noFill/>
          <a:effectLst>
            <a:softEdge rad="101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C03B0BE-981E-415E-B33A-CE5853135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694" name="Google Shape;694;p64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28</a:t>
            </a:r>
            <a:endParaRPr dirty="0"/>
          </a:p>
        </p:txBody>
      </p:sp>
      <p:sp>
        <p:nvSpPr>
          <p:cNvPr id="695" name="Google Shape;695;p64">
            <a:hlinkClick r:id="rId4" action="ppaction://hlinksldjump"/>
          </p:cNvPr>
          <p:cNvSpPr/>
          <p:nvPr/>
        </p:nvSpPr>
        <p:spPr>
          <a:xfrm>
            <a:off x="9806479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28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696" name="Google Shape;696;p64">
            <a:hlinkClick r:id="rId4" action="ppaction://hlinksldjump"/>
          </p:cNvPr>
          <p:cNvSpPr/>
          <p:nvPr/>
        </p:nvSpPr>
        <p:spPr>
          <a:xfrm>
            <a:off x="8739000" y="4024745"/>
            <a:ext cx="2258400" cy="1269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7" name="Google Shape;697;p64"/>
          <p:cNvSpPr txBox="1">
            <a:spLocks noGrp="1"/>
          </p:cNvSpPr>
          <p:nvPr>
            <p:ph type="body" idx="1"/>
          </p:nvPr>
        </p:nvSpPr>
        <p:spPr>
          <a:xfrm>
            <a:off x="6589937" y="2103475"/>
            <a:ext cx="4148413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Дюны и барханы.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84D737-8DE7-4485-9C95-C8F67F579EA2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E95DD6C-726E-4861-9F54-1C4AB1246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29" y="1894135"/>
            <a:ext cx="4733182" cy="2958239"/>
          </a:xfrm>
          <a:prstGeom prst="rect">
            <a:avLst/>
          </a:prstGeom>
          <a:noFill/>
          <a:effectLst>
            <a:softEdge rad="165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389FADF-9569-4A06-A9BA-FF1C3992B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270" name="Google Shape;270;p11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5</a:t>
            </a:r>
            <a:endParaRPr dirty="0"/>
          </a:p>
        </p:txBody>
      </p:sp>
      <p:sp>
        <p:nvSpPr>
          <p:cNvPr id="271" name="Google Shape;271;p11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Чем представлена основная часть внутреннего строения Земли?</a:t>
            </a:r>
            <a:endParaRPr dirty="0"/>
          </a:p>
        </p:txBody>
      </p:sp>
      <p:sp>
        <p:nvSpPr>
          <p:cNvPr id="272" name="Google Shape;272;p11">
            <a:hlinkClick r:id="rId4" action="ppaction://hlinksldjump"/>
          </p:cNvPr>
          <p:cNvSpPr/>
          <p:nvPr/>
        </p:nvSpPr>
        <p:spPr>
          <a:xfrm>
            <a:off x="3445095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5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273" name="Google Shape;273;p11">
            <a:hlinkClick r:id="rId5" action="ppaction://hlinksldjump"/>
          </p:cNvPr>
          <p:cNvSpPr/>
          <p:nvPr/>
        </p:nvSpPr>
        <p:spPr>
          <a:xfrm>
            <a:off x="8739000" y="4017818"/>
            <a:ext cx="2258400" cy="1276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C4DF63-C99C-4DE7-B2B6-FFB8C4CFEE3E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51DC903-D48D-4C76-B917-D54771799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702" name="Google Shape;702;p65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29</a:t>
            </a:r>
            <a:endParaRPr dirty="0"/>
          </a:p>
        </p:txBody>
      </p:sp>
      <p:sp>
        <p:nvSpPr>
          <p:cNvPr id="703" name="Google Shape;703;p65">
            <a:hlinkClick r:id="rId4" action="ppaction://hlinksldjump"/>
          </p:cNvPr>
          <p:cNvSpPr/>
          <p:nvPr/>
        </p:nvSpPr>
        <p:spPr>
          <a:xfrm>
            <a:off x="10601652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29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704" name="Google Shape;704;p65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5" name="Google Shape;705;p65"/>
          <p:cNvSpPr txBox="1">
            <a:spLocks noGrp="1"/>
          </p:cNvSpPr>
          <p:nvPr>
            <p:ph type="body" idx="1"/>
          </p:nvPr>
        </p:nvSpPr>
        <p:spPr>
          <a:xfrm>
            <a:off x="7162800" y="2103475"/>
            <a:ext cx="357555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Номер 2.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5B26E1-4DB9-4018-B95A-15E2C144CB42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Горы.png">
            <a:extLst>
              <a:ext uri="{FF2B5EF4-FFF2-40B4-BE49-F238E27FC236}">
                <a16:creationId xmlns:a16="http://schemas.microsoft.com/office/drawing/2014/main" id="{A59AE1D5-E595-41AB-84AB-4CBCBEBD97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39"/>
          <a:stretch/>
        </p:blipFill>
        <p:spPr bwMode="auto">
          <a:xfrm>
            <a:off x="1803698" y="1874864"/>
            <a:ext cx="5760805" cy="287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EDA07F7-F8DD-408C-96EC-DF939E55D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710" name="Google Shape;710;p66"/>
          <p:cNvSpPr txBox="1">
            <a:spLocks noGrp="1"/>
          </p:cNvSpPr>
          <p:nvPr>
            <p:ph type="title"/>
          </p:nvPr>
        </p:nvSpPr>
        <p:spPr>
          <a:xfrm>
            <a:off x="1459538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Ответ 30</a:t>
            </a:r>
            <a:endParaRPr dirty="0"/>
          </a:p>
        </p:txBody>
      </p:sp>
      <p:sp>
        <p:nvSpPr>
          <p:cNvPr id="711" name="Google Shape;711;p66">
            <a:hlinkClick r:id="rId4" action="ppaction://hlinksldjump"/>
          </p:cNvPr>
          <p:cNvSpPr/>
          <p:nvPr/>
        </p:nvSpPr>
        <p:spPr>
          <a:xfrm>
            <a:off x="11396825" y="6120686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30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712" name="Google Shape;712;p66">
            <a:hlinkClick r:id="rId4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3" name="Google Shape;713;p66"/>
          <p:cNvSpPr txBox="1">
            <a:spLocks noGrp="1"/>
          </p:cNvSpPr>
          <p:nvPr>
            <p:ph type="body" idx="1"/>
          </p:nvPr>
        </p:nvSpPr>
        <p:spPr>
          <a:xfrm>
            <a:off x="7924800" y="2103475"/>
            <a:ext cx="2813549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Номер 6.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CF68DB-265A-441C-93D6-EDD0695A1E18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задняя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8" name="Picture 2" descr="Горы.png">
            <a:extLst>
              <a:ext uri="{FF2B5EF4-FFF2-40B4-BE49-F238E27FC236}">
                <a16:creationId xmlns:a16="http://schemas.microsoft.com/office/drawing/2014/main" id="{F682C8B8-DD48-4E38-8E34-901C0B7C14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39"/>
          <a:stretch/>
        </p:blipFill>
        <p:spPr bwMode="auto">
          <a:xfrm>
            <a:off x="1803698" y="1874864"/>
            <a:ext cx="5760805" cy="287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FC9BAC9-70A4-40D4-8216-96E5B6175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278" name="Google Shape;278;p12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6</a:t>
            </a:r>
            <a:endParaRPr dirty="0"/>
          </a:p>
        </p:txBody>
      </p:sp>
      <p:sp>
        <p:nvSpPr>
          <p:cNvPr id="279" name="Google Shape;279;p12"/>
          <p:cNvSpPr txBox="1">
            <a:spLocks noGrp="1"/>
          </p:cNvSpPr>
          <p:nvPr>
            <p:ph type="body" idx="1"/>
          </p:nvPr>
        </p:nvSpPr>
        <p:spPr>
          <a:xfrm>
            <a:off x="6105977" y="1853953"/>
            <a:ext cx="4642349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Из каких слоев состоит материковая земная кора?</a:t>
            </a:r>
            <a:endParaRPr dirty="0"/>
          </a:p>
        </p:txBody>
      </p:sp>
      <p:sp>
        <p:nvSpPr>
          <p:cNvPr id="280" name="Google Shape;280;p12">
            <a:hlinkClick r:id="rId4" action="ppaction://hlinksldjump"/>
          </p:cNvPr>
          <p:cNvSpPr/>
          <p:nvPr/>
        </p:nvSpPr>
        <p:spPr>
          <a:xfrm>
            <a:off x="4240268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6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281" name="Google Shape;281;p12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9F77BA-356A-4D2B-AB45-F4E3067C2CB3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9" name="Picture 2" descr="мантия.png">
            <a:extLst>
              <a:ext uri="{FF2B5EF4-FFF2-40B4-BE49-F238E27FC236}">
                <a16:creationId xmlns:a16="http://schemas.microsoft.com/office/drawing/2014/main" id="{FD1D98B6-8DA4-4B94-A92D-C6B4A01702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43"/>
          <a:stretch/>
        </p:blipFill>
        <p:spPr bwMode="auto">
          <a:xfrm>
            <a:off x="1443674" y="2103475"/>
            <a:ext cx="4931349" cy="233857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BE18C69-A79E-4644-8136-2C35BE72C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286" name="Google Shape;286;p13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7</a:t>
            </a:r>
            <a:endParaRPr dirty="0"/>
          </a:p>
        </p:txBody>
      </p:sp>
      <p:sp>
        <p:nvSpPr>
          <p:cNvPr id="287" name="Google Shape;287;p13"/>
          <p:cNvSpPr txBox="1">
            <a:spLocks noGrp="1"/>
          </p:cNvSpPr>
          <p:nvPr>
            <p:ph type="body" idx="1"/>
          </p:nvPr>
        </p:nvSpPr>
        <p:spPr>
          <a:xfrm>
            <a:off x="6248400" y="2103475"/>
            <a:ext cx="448995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Из каких слоев состоит океаническая земная кора?</a:t>
            </a:r>
          </a:p>
        </p:txBody>
      </p:sp>
      <p:sp>
        <p:nvSpPr>
          <p:cNvPr id="288" name="Google Shape;288;p13">
            <a:hlinkClick r:id="rId4" action="ppaction://hlinksldjump"/>
          </p:cNvPr>
          <p:cNvSpPr/>
          <p:nvPr/>
        </p:nvSpPr>
        <p:spPr>
          <a:xfrm>
            <a:off x="5035441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7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289" name="Google Shape;289;p13">
            <a:hlinkClick r:id="rId5" action="ppaction://hlinksldjump"/>
          </p:cNvPr>
          <p:cNvSpPr/>
          <p:nvPr/>
        </p:nvSpPr>
        <p:spPr>
          <a:xfrm>
            <a:off x="8739000" y="4082405"/>
            <a:ext cx="2258400" cy="121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83B2B2-010D-44EB-AE39-3DB637CDED8C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  <p:pic>
        <p:nvPicPr>
          <p:cNvPr id="9" name="Picture 2" descr="мантия.png">
            <a:extLst>
              <a:ext uri="{FF2B5EF4-FFF2-40B4-BE49-F238E27FC236}">
                <a16:creationId xmlns:a16="http://schemas.microsoft.com/office/drawing/2014/main" id="{15DD751E-153F-4032-A1BC-FFBBD63144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43"/>
          <a:stretch/>
        </p:blipFill>
        <p:spPr bwMode="auto">
          <a:xfrm>
            <a:off x="1443674" y="2103475"/>
            <a:ext cx="4931349" cy="233857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A25115D-EFB8-400C-BB1B-3B2B5CBE9C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1826" y="4082405"/>
            <a:ext cx="1862678" cy="1085340"/>
          </a:xfrm>
          <a:prstGeom prst="rect">
            <a:avLst/>
          </a:prstGeom>
        </p:spPr>
      </p:pic>
      <p:sp>
        <p:nvSpPr>
          <p:cNvPr id="294" name="Google Shape;294;p14"/>
          <p:cNvSpPr txBox="1">
            <a:spLocks noGrp="1"/>
          </p:cNvSpPr>
          <p:nvPr>
            <p:ph type="title"/>
          </p:nvPr>
        </p:nvSpPr>
        <p:spPr>
          <a:xfrm>
            <a:off x="1453650" y="1074100"/>
            <a:ext cx="9284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Вопрос 8</a:t>
            </a:r>
            <a:endParaRPr dirty="0"/>
          </a:p>
        </p:txBody>
      </p:sp>
      <p:sp>
        <p:nvSpPr>
          <p:cNvPr id="295" name="Google Shape;295;p14"/>
          <p:cNvSpPr txBox="1">
            <a:spLocks noGrp="1"/>
          </p:cNvSpPr>
          <p:nvPr>
            <p:ph type="body" idx="1"/>
          </p:nvPr>
        </p:nvSpPr>
        <p:spPr>
          <a:xfrm>
            <a:off x="1453650" y="2103475"/>
            <a:ext cx="9284700" cy="2588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dirty="0"/>
              <a:t>Из каких крупных блоков состоит литосфера?</a:t>
            </a:r>
            <a:endParaRPr dirty="0"/>
          </a:p>
        </p:txBody>
      </p:sp>
      <p:sp>
        <p:nvSpPr>
          <p:cNvPr id="296" name="Google Shape;296;p14">
            <a:hlinkClick r:id="rId4" action="ppaction://hlinksldjump"/>
          </p:cNvPr>
          <p:cNvSpPr/>
          <p:nvPr/>
        </p:nvSpPr>
        <p:spPr>
          <a:xfrm>
            <a:off x="5830614" y="5488419"/>
            <a:ext cx="530700" cy="5307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Englebert"/>
                <a:ea typeface="Englebert"/>
                <a:cs typeface="Englebert"/>
                <a:sym typeface="Englebert"/>
              </a:rPr>
              <a:t>8</a:t>
            </a:r>
            <a:endParaRPr b="1">
              <a:solidFill>
                <a:schemeClr val="lt1"/>
              </a:solidFill>
              <a:latin typeface="Englebert"/>
              <a:ea typeface="Englebert"/>
              <a:cs typeface="Englebert"/>
              <a:sym typeface="Englebert"/>
            </a:endParaRPr>
          </a:p>
        </p:txBody>
      </p:sp>
      <p:sp>
        <p:nvSpPr>
          <p:cNvPr id="297" name="Google Shape;297;p14">
            <a:hlinkClick r:id="rId5" action="ppaction://hlinksldjump"/>
          </p:cNvPr>
          <p:cNvSpPr/>
          <p:nvPr/>
        </p:nvSpPr>
        <p:spPr>
          <a:xfrm>
            <a:off x="8739000" y="4017818"/>
            <a:ext cx="2258400" cy="1276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C65E0E-15F9-4E3C-B248-E88CF6819673}"/>
              </a:ext>
            </a:extLst>
          </p:cNvPr>
          <p:cNvSpPr txBox="1"/>
          <p:nvPr/>
        </p:nvSpPr>
        <p:spPr>
          <a:xfrm flipH="1">
            <a:off x="1245704" y="463818"/>
            <a:ext cx="2186608" cy="1200329"/>
          </a:xfrm>
          <a:prstGeom prst="rect">
            <a:avLst/>
          </a:prstGeom>
          <a:solidFill>
            <a:srgbClr val="F9F8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передняя</a:t>
            </a:r>
          </a:p>
          <a:p>
            <a:pPr algn="ctr"/>
            <a:r>
              <a:rPr lang="ru-RU" sz="3600" b="1" dirty="0">
                <a:solidFill>
                  <a:srgbClr val="44584F"/>
                </a:solidFill>
                <a:latin typeface="Englebert"/>
              </a:rPr>
              <a:t>сторона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sMania">
  <a:themeElements>
    <a:clrScheme name="Simple Light">
      <a:dk1>
        <a:srgbClr val="000000"/>
      </a:dk1>
      <a:lt1>
        <a:srgbClr val="F9F8F3"/>
      </a:lt1>
      <a:dk2>
        <a:srgbClr val="434343"/>
      </a:dk2>
      <a:lt2>
        <a:srgbClr val="D9D9D9"/>
      </a:lt2>
      <a:accent1>
        <a:srgbClr val="A7C5B9"/>
      </a:accent1>
      <a:accent2>
        <a:srgbClr val="759485"/>
      </a:accent2>
      <a:accent3>
        <a:srgbClr val="44584F"/>
      </a:accent3>
      <a:accent4>
        <a:srgbClr val="00FF00"/>
      </a:accent4>
      <a:accent5>
        <a:srgbClr val="FFFF00"/>
      </a:accent5>
      <a:accent6>
        <a:srgbClr val="0000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730</Words>
  <Application>Microsoft Office PowerPoint</Application>
  <PresentationFormat>Широкоэкранный</PresentationFormat>
  <Paragraphs>309</Paragraphs>
  <Slides>61</Slides>
  <Notes>61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68" baseType="lpstr">
      <vt:lpstr>Abril Fatface</vt:lpstr>
      <vt:lpstr>Aldrich</vt:lpstr>
      <vt:lpstr>Arial</vt:lpstr>
      <vt:lpstr>Calibri</vt:lpstr>
      <vt:lpstr>Englebert</vt:lpstr>
      <vt:lpstr>Epilogue Medium</vt:lpstr>
      <vt:lpstr>SlidesMania</vt:lpstr>
      <vt:lpstr>Повтори - ка!</vt:lpstr>
      <vt:lpstr>Вопрос 1</vt:lpstr>
      <vt:lpstr>Вопрос 2</vt:lpstr>
      <vt:lpstr>Вопрос 3</vt:lpstr>
      <vt:lpstr>Вопрос 4</vt:lpstr>
      <vt:lpstr>Вопрос 5</vt:lpstr>
      <vt:lpstr>Вопрос 6</vt:lpstr>
      <vt:lpstr>Вопрос 7</vt:lpstr>
      <vt:lpstr>Вопрос 8</vt:lpstr>
      <vt:lpstr>Вопрос 9</vt:lpstr>
      <vt:lpstr>Вопрос 10</vt:lpstr>
      <vt:lpstr>Вопрос 11</vt:lpstr>
      <vt:lpstr>Вопрос 12</vt:lpstr>
      <vt:lpstr>Вопрос 13</vt:lpstr>
      <vt:lpstr>Вопрос 14</vt:lpstr>
      <vt:lpstr>Вопрос 15</vt:lpstr>
      <vt:lpstr>Вопрос 16</vt:lpstr>
      <vt:lpstr>Вопрос 17</vt:lpstr>
      <vt:lpstr>Вопрос 18</vt:lpstr>
      <vt:lpstr>Вопрос 19</vt:lpstr>
      <vt:lpstr>Вопрос 20</vt:lpstr>
      <vt:lpstr>Вопрос 21</vt:lpstr>
      <vt:lpstr>Вопрос 22</vt:lpstr>
      <vt:lpstr>Вопрос 23</vt:lpstr>
      <vt:lpstr>Вопрос 24</vt:lpstr>
      <vt:lpstr>Вопрос 25</vt:lpstr>
      <vt:lpstr>Вопрос 26</vt:lpstr>
      <vt:lpstr>Вопрос 27</vt:lpstr>
      <vt:lpstr>Вопрос 28</vt:lpstr>
      <vt:lpstr>Вопрос 29</vt:lpstr>
      <vt:lpstr>Вопрос 30</vt:lpstr>
      <vt:lpstr>Ответ 1</vt:lpstr>
      <vt:lpstr>Ответ 2</vt:lpstr>
      <vt:lpstr>Ответ 3</vt:lpstr>
      <vt:lpstr>Ответ 4</vt:lpstr>
      <vt:lpstr>Ответ 5</vt:lpstr>
      <vt:lpstr>Ответ 6</vt:lpstr>
      <vt:lpstr>Ответ 7</vt:lpstr>
      <vt:lpstr>Ответ 8</vt:lpstr>
      <vt:lpstr>Ответ 9</vt:lpstr>
      <vt:lpstr>Ответ 10</vt:lpstr>
      <vt:lpstr>Ответ 11</vt:lpstr>
      <vt:lpstr>Ответ 12</vt:lpstr>
      <vt:lpstr>Ответ 13</vt:lpstr>
      <vt:lpstr>Ответ 14</vt:lpstr>
      <vt:lpstr>Ответ 15</vt:lpstr>
      <vt:lpstr>Ответ 16</vt:lpstr>
      <vt:lpstr>Ответ 17</vt:lpstr>
      <vt:lpstr>Ответ 18</vt:lpstr>
      <vt:lpstr>Ответ 19</vt:lpstr>
      <vt:lpstr>Ответ 20</vt:lpstr>
      <vt:lpstr>Ответ 21</vt:lpstr>
      <vt:lpstr>Ответ 22</vt:lpstr>
      <vt:lpstr>Ответ 23</vt:lpstr>
      <vt:lpstr>Ответ 24</vt:lpstr>
      <vt:lpstr>Ответ 25</vt:lpstr>
      <vt:lpstr>Ответ 26</vt:lpstr>
      <vt:lpstr>Ответ 27</vt:lpstr>
      <vt:lpstr>Ответ 28</vt:lpstr>
      <vt:lpstr>Ответ 29</vt:lpstr>
      <vt:lpstr>Ответ 30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Повтори - ка!</dc:title>
  <cp:lastModifiedBy>murmurmjay@gmail.com</cp:lastModifiedBy>
  <cp:revision>17</cp:revision>
  <dcterms:modified xsi:type="dcterms:W3CDTF">2023-03-12T13:57:37Z</dcterms:modified>
</cp:coreProperties>
</file>