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713" r:id="rId1"/>
  </p:sldMasterIdLst>
  <p:notesMasterIdLst>
    <p:notesMasterId r:id="rId32"/>
  </p:notesMasterIdLst>
  <p:sldIdLst>
    <p:sldId id="256" r:id="rId2"/>
    <p:sldId id="257" r:id="rId3"/>
    <p:sldId id="260" r:id="rId4"/>
    <p:sldId id="264" r:id="rId5"/>
    <p:sldId id="261" r:id="rId6"/>
    <p:sldId id="265" r:id="rId7"/>
    <p:sldId id="262" r:id="rId8"/>
    <p:sldId id="266" r:id="rId9"/>
    <p:sldId id="263" r:id="rId10"/>
    <p:sldId id="273" r:id="rId11"/>
    <p:sldId id="267" r:id="rId12"/>
    <p:sldId id="274" r:id="rId13"/>
    <p:sldId id="268" r:id="rId14"/>
    <p:sldId id="275" r:id="rId15"/>
    <p:sldId id="269" r:id="rId16"/>
    <p:sldId id="276" r:id="rId17"/>
    <p:sldId id="270" r:id="rId18"/>
    <p:sldId id="277" r:id="rId19"/>
    <p:sldId id="271" r:id="rId20"/>
    <p:sldId id="278" r:id="rId21"/>
    <p:sldId id="272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</p:sldIdLst>
  <p:sldSz cx="12192000" cy="6858000"/>
  <p:notesSz cx="6858000" cy="9144000"/>
  <p:embeddedFontLst>
    <p:embeddedFont>
      <p:font typeface="Aldrich" panose="020B0604020202020204" charset="0"/>
      <p:regular r:id="rId33"/>
    </p:embeddedFont>
    <p:embeddedFont>
      <p:font typeface="Calibri" panose="020F0502020204030204" pitchFamily="34" charset="0"/>
      <p:regular r:id="rId34"/>
      <p:bold r:id="rId35"/>
      <p:italic r:id="rId36"/>
      <p:boldItalic r:id="rId37"/>
    </p:embeddedFont>
    <p:embeddedFont>
      <p:font typeface="Calibri Light" panose="020F0302020204030204" pitchFamily="34" charset="0"/>
      <p:regular r:id="rId38"/>
      <p:italic r:id="rId3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7A061"/>
    <a:srgbClr val="3D27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883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7.fntdata"/><Relationship Id="rId21" Type="http://schemas.openxmlformats.org/officeDocument/2006/relationships/slide" Target="slides/slide20.xml"/><Relationship Id="rId34" Type="http://schemas.openxmlformats.org/officeDocument/2006/relationships/font" Target="fonts/font2.fntdata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font" Target="fonts/font5.fntdata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3.fntdata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1.fntdata"/><Relationship Id="rId38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1" name="Google Shape;23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bc6816c645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bc6816c645_0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461634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bc6816c645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bc6816c645_0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613463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bc6816c645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bc6816c645_0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251577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bc6816c645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bc6816c645_0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173821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bc6816c645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bc6816c645_0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467887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bc6816c645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bc6816c645_0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332136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bc6816c645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bc6816c645_0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514425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bc6816c645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bc6816c645_0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27207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bc6816c645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bc6816c645_0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7624896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bc6816c645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bc6816c645_0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486492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bc6816c645_1_4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" name="Google Shape;237;gbc6816c645_1_4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bc6816c645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bc6816c645_0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590158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bc6816c645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bc6816c645_0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019587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bc6816c645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bc6816c645_0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328961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bc6816c645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bc6816c645_0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023877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bc6816c645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bc6816c645_0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750139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bc6816c645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bc6816c645_0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554263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bc6816c645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bc6816c645_0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146825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bc6816c645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bc6816c645_0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89865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9AAF4C-FE07-42CC-9D61-DDC1122B4D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BC36B2C-C5A4-4B40-A5C8-DFB5863FB0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78D4F2F-C095-4182-A924-33DEDE1460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3/11/2023</a:t>
            </a:fld>
            <a:endParaRPr lang="en-US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557FB6E-1A1B-41D7-8CE5-1734D597C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EDC52EB-2492-4040-A1AD-F89699C2A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250196449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C692DC-40F2-4ED6-A95B-B24774F9B6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D4660A7-CD7C-4B4A-9890-D5DAA6FC40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69194CF-D58C-4805-80ED-C05DC64F04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3/11/2023</a:t>
            </a:fld>
            <a:endParaRPr lang="en-US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F006DDB-536B-4751-807A-B06A9BBB0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D50BADB-D5E7-4D28-B7AC-7C7F723F4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691625617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3A173463-08E1-4354-A4F6-B543CF8777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EFA6C34-410B-4178-B121-6AFCE86048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593B8C2-F0D3-4774-87BD-5701E74FB1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3/11/2023</a:t>
            </a:fld>
            <a:endParaRPr lang="en-US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FC323D2-D68E-42BB-BF29-8DB8354A3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C31BB4A-5C52-43F0-B75D-08811BC51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747035253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1 Title">
  <p:cSld name="001 Title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"/>
          <p:cNvSpPr txBox="1">
            <a:spLocks noGrp="1"/>
          </p:cNvSpPr>
          <p:nvPr>
            <p:ph type="title"/>
          </p:nvPr>
        </p:nvSpPr>
        <p:spPr>
          <a:xfrm>
            <a:off x="2630550" y="2752500"/>
            <a:ext cx="6940200" cy="123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500"/>
              <a:buNone/>
              <a:defRPr sz="7500" b="1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7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7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7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7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7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7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7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7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3" name="Google Shape;113;p2"/>
          <p:cNvSpPr txBox="1">
            <a:spLocks noGrp="1"/>
          </p:cNvSpPr>
          <p:nvPr>
            <p:ph type="subTitle" idx="1"/>
          </p:nvPr>
        </p:nvSpPr>
        <p:spPr>
          <a:xfrm>
            <a:off x="432800" y="5715300"/>
            <a:ext cx="11379900" cy="71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>
                <a:solidFill>
                  <a:schemeClr val="lt1"/>
                </a:solidFill>
              </a:defRPr>
            </a:lvl2pPr>
            <a:lvl3pPr lvl="2" algn="ctr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>
                <a:solidFill>
                  <a:schemeClr val="lt1"/>
                </a:solidFill>
              </a:defRPr>
            </a:lvl3pPr>
            <a:lvl4pPr lvl="3" algn="ctr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>
                <a:solidFill>
                  <a:schemeClr val="lt1"/>
                </a:solidFill>
              </a:defRPr>
            </a:lvl4pPr>
            <a:lvl5pPr lvl="4" algn="ctr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>
                <a:solidFill>
                  <a:schemeClr val="lt1"/>
                </a:solidFill>
              </a:defRPr>
            </a:lvl5pPr>
            <a:lvl6pPr lvl="5" algn="ctr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>
                <a:solidFill>
                  <a:schemeClr val="lt1"/>
                </a:solidFill>
              </a:defRPr>
            </a:lvl6pPr>
            <a:lvl7pPr lvl="6" algn="ctr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>
                <a:solidFill>
                  <a:schemeClr val="lt1"/>
                </a:solidFill>
              </a:defRPr>
            </a:lvl7pPr>
            <a:lvl8pPr lvl="7" algn="ctr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>
                <a:solidFill>
                  <a:schemeClr val="lt1"/>
                </a:solidFill>
              </a:defRPr>
            </a:lvl8pPr>
            <a:lvl9pPr lvl="8" algn="ctr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lt1"/>
              </a:buClr>
              <a:buSzPts val="19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664209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1 Title 1">
  <p:cSld name="001 Title 1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"/>
          <p:cNvSpPr txBox="1">
            <a:spLocks noGrp="1"/>
          </p:cNvSpPr>
          <p:nvPr>
            <p:ph type="title"/>
          </p:nvPr>
        </p:nvSpPr>
        <p:spPr>
          <a:xfrm>
            <a:off x="688600" y="506600"/>
            <a:ext cx="10841100" cy="123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 b="1">
                <a:solidFill>
                  <a:schemeClr val="accen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17" name="Google Shape;117;p3"/>
          <p:cNvSpPr txBox="1">
            <a:spLocks noGrp="1"/>
          </p:cNvSpPr>
          <p:nvPr>
            <p:ph type="subTitle" idx="1"/>
          </p:nvPr>
        </p:nvSpPr>
        <p:spPr>
          <a:xfrm>
            <a:off x="688600" y="1737200"/>
            <a:ext cx="10841100" cy="442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900"/>
              <a:buNone/>
              <a:defRPr>
                <a:solidFill>
                  <a:schemeClr val="accent1"/>
                </a:solidFill>
              </a:defRPr>
            </a:lvl1pPr>
            <a:lvl2pPr lvl="1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accent1"/>
              </a:buClr>
              <a:buSzPts val="19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accent1"/>
              </a:buClr>
              <a:buSzPts val="19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accent1"/>
              </a:buClr>
              <a:buSzPts val="19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accent1"/>
              </a:buClr>
              <a:buSzPts val="19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accent1"/>
              </a:buClr>
              <a:buSzPts val="19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accent1"/>
              </a:buClr>
              <a:buSzPts val="19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accent1"/>
              </a:buClr>
              <a:buSzPts val="19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accent1"/>
              </a:buClr>
              <a:buSzPts val="19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319408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2 Profile 1">
  <p:cSld name="002 Profile 1"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0616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018F54-0710-499B-B515-119AB5294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96982EB-5DE4-4AE2-944C-2E01FC2DFE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C42F69E-4C5E-4FD0-8C8F-7C58CC3F74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smtClean="0"/>
              <a:t>3/11/2023</a:t>
            </a:fld>
            <a:endParaRPr lang="en-US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EF10924-5AA8-4ABD-880A-72D15C8F0C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5D1E72B-D7C0-4A7A-9BD5-F8AF9F9AC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91230101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E318B0-B986-452F-B0AE-F9ABDC4D64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0193CFC-9507-4E3F-819F-A488D51D21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88FD76A-5198-4D98-BF0E-41B06F657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3/11/2023</a:t>
            </a:fld>
            <a:endParaRPr lang="en-US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F1B5209-AA42-4C70-9BB3-123D445D6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C0199E5-7681-4183-B92E-EEA6E49FC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325758512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B5BCAB-9D62-47FE-A5E3-04DB37908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33C1513-4CE4-4B89-B854-4C1814CBB9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77D9827-DE6E-4059-8600-188C3F3DA1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2EFF46A-3EEF-43BB-83B4-0ABEB2C9DE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3/11/2023</a:t>
            </a:fld>
            <a:endParaRPr lang="en-US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A76CF0C-74EF-47F5-B5DD-1FCAAAA7E6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CCFD74D-8FF5-4B16-93CC-8514170D72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755372032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EE4280-2D31-444F-BA12-CCC25B9626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F1BB068-DF9B-439F-ACA9-0F7C716B48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DAE7C7F-01D5-4943-ABFA-581A0EEA79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F0511EA-15F0-4EF5-A72F-05526C7450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AE2F6EE-B049-48CF-908A-82A9F8DA17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110228A-BF69-4220-B807-B8EA0C78B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3/11/2023</a:t>
            </a:fld>
            <a:endParaRPr lang="en-US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AB38AEA-CD5E-4864-A81A-F5778E1BF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4492D41-4777-4177-8407-D83526DFF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276001814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6702D2-7888-4C1F-B9C3-14F8611E2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8E63AE7-C0D0-4184-A1DE-105EFE9D17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3/11/2023</a:t>
            </a:fld>
            <a:endParaRPr lang="en-US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DCBA96C-CAF8-4F3E-994D-E4E378462E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8552296-4FC6-4D2D-B520-11F521E6B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969396608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CA03A31-51C9-4759-93F6-F81A6AC09A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3/11/2023</a:t>
            </a:fld>
            <a:endParaRPr lang="en-US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2D8326A-EA01-40A3-BD09-74EA235F8C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00E12E7-7D71-40B2-9EC1-695940F7A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859251706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31A748-065B-4628-B5D1-2F011325D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68DBF21-54AA-4C09-8338-8F37E2EC5E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69B2F8C-5BF1-4350-8A3A-A7ED1EB2EE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ADE7AB6-498C-4F22-84A7-7F46BFBEE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3/11/2023</a:t>
            </a:fld>
            <a:endParaRPr lang="en-US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0E96511-119D-4A98-9A1D-BA52FFE22A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0C97F0E-B54D-4138-8625-5C0D124EF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905236981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DE2FA8-D786-4752-8541-2FCC79C031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58BC467-F40F-4981-975D-28BEB63126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C4C9BCA-B5EB-4406-8DE8-8E1A9A973F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AF29BD1-5E1F-4312-BC5C-449C329A7A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3/11/2023</a:t>
            </a:fld>
            <a:endParaRPr lang="en-US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4115324-9482-42F0-A204-0CFEA16F2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8F9823A-804F-47AE-9B5F-63795122F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755589661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768C7B-89FD-4DB6-A4B7-05A2CF2286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1699363-B6A7-4681-9E14-180666CFA4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E94979A-74F7-4337-9856-6CEECBE405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3/11/2023</a:t>
            </a:fld>
            <a:endParaRPr lang="en-US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B2BDD04-9F24-4AFD-8A2F-66A86A294A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2785BCD-56BC-4CEA-A49E-8C2E126757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068019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6" Type="http://schemas.openxmlformats.org/officeDocument/2006/relationships/slide" Target="slide1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6" Type="http://schemas.openxmlformats.org/officeDocument/2006/relationships/slide" Target="slide14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6" Type="http://schemas.openxmlformats.org/officeDocument/2006/relationships/slide" Target="slide16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Relationship Id="rId6" Type="http://schemas.openxmlformats.org/officeDocument/2006/relationships/slide" Target="slide18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Relationship Id="rId6" Type="http://schemas.openxmlformats.org/officeDocument/2006/relationships/slide" Target="slide20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Relationship Id="rId6" Type="http://schemas.openxmlformats.org/officeDocument/2006/relationships/slide" Target="slide2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44.png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46.png"/><Relationship Id="rId4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48.png"/><Relationship Id="rId4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0.png"/><Relationship Id="rId4" Type="http://schemas.openxmlformats.org/officeDocument/2006/relationships/image" Target="../media/image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.png"/><Relationship Id="rId4" Type="http://schemas.openxmlformats.org/officeDocument/2006/relationships/image" Target="../media/image5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.png"/><Relationship Id="rId4" Type="http://schemas.openxmlformats.org/officeDocument/2006/relationships/image" Target="../media/image5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.png"/><Relationship Id="rId4" Type="http://schemas.openxmlformats.org/officeDocument/2006/relationships/image" Target="../media/image5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6" Type="http://schemas.openxmlformats.org/officeDocument/2006/relationships/slide" Target="slide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.png"/><Relationship Id="rId4" Type="http://schemas.openxmlformats.org/officeDocument/2006/relationships/image" Target="../media/image5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6" Type="http://schemas.openxmlformats.org/officeDocument/2006/relationships/slide" Target="slide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6" Type="http://schemas.openxmlformats.org/officeDocument/2006/relationships/slide" Target="slide8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6" Type="http://schemas.openxmlformats.org/officeDocument/2006/relationships/slide" Target="slide10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25"/>
          <p:cNvSpPr/>
          <p:nvPr/>
        </p:nvSpPr>
        <p:spPr>
          <a:xfrm>
            <a:off x="1445347" y="1560443"/>
            <a:ext cx="9301305" cy="2812773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lang="ru-RU" b="1" i="0" dirty="0">
                <a:ln>
                  <a:noFill/>
                </a:ln>
                <a:solidFill>
                  <a:srgbClr val="3D271B"/>
                </a:solidFill>
                <a:latin typeface="Aldrich"/>
              </a:rPr>
              <a:t>Игра </a:t>
            </a:r>
          </a:p>
          <a:p>
            <a:pPr lvl="0" algn="ctr"/>
            <a:r>
              <a:rPr lang="ru-RU" b="1" i="0" dirty="0">
                <a:ln>
                  <a:noFill/>
                </a:ln>
                <a:solidFill>
                  <a:srgbClr val="3D271B"/>
                </a:solidFill>
                <a:latin typeface="Aldrich"/>
              </a:rPr>
              <a:t>«Кто это?»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FC43B1B4-15ED-467F-9A1C-BFE6E46011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C660EC9-05E4-40CA-992D-D16EFE742658}"/>
              </a:ext>
            </a:extLst>
          </p:cNvPr>
          <p:cNvSpPr txBox="1"/>
          <p:nvPr/>
        </p:nvSpPr>
        <p:spPr>
          <a:xfrm>
            <a:off x="6182139" y="3836502"/>
            <a:ext cx="54367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chemeClr val="bg1"/>
                </a:solidFill>
              </a:rPr>
              <a:t>Христофор Колумб</a:t>
            </a:r>
          </a:p>
        </p:txBody>
      </p:sp>
    </p:spTree>
    <p:extLst>
      <p:ext uri="{BB962C8B-B14F-4D97-AF65-F5344CB8AC3E}">
        <p14:creationId xmlns:p14="http://schemas.microsoft.com/office/powerpoint/2010/main" val="9760305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A05E0F4-C61E-4FC3-BC83-B22E908692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7117" y="4929445"/>
            <a:ext cx="5935780" cy="1430675"/>
          </a:xfrm>
          <a:prstGeom prst="rect">
            <a:avLst/>
          </a:prstGeom>
        </p:spPr>
      </p:pic>
      <p:grpSp>
        <p:nvGrpSpPr>
          <p:cNvPr id="248" name="Google Shape;248;p27"/>
          <p:cNvGrpSpPr/>
          <p:nvPr/>
        </p:nvGrpSpPr>
        <p:grpSpPr>
          <a:xfrm>
            <a:off x="5634150" y="5007866"/>
            <a:ext cx="5738700" cy="1231500"/>
            <a:chOff x="5634155" y="4986425"/>
            <a:chExt cx="5738700" cy="1231500"/>
          </a:xfrm>
          <a:solidFill>
            <a:schemeClr val="accent4">
              <a:lumMod val="75000"/>
            </a:schemeClr>
          </a:solidFill>
        </p:grpSpPr>
        <p:sp>
          <p:nvSpPr>
            <p:cNvPr id="249" name="Google Shape;249;p27"/>
            <p:cNvSpPr/>
            <p:nvPr/>
          </p:nvSpPr>
          <p:spPr>
            <a:xfrm>
              <a:off x="5634155" y="4986425"/>
              <a:ext cx="5738700" cy="1231500"/>
            </a:xfrm>
            <a:prstGeom prst="roundRect">
              <a:avLst>
                <a:gd name="adj" fmla="val 50000"/>
              </a:avLst>
            </a:prstGeom>
            <a:grpFill/>
            <a:ln w="762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27"/>
            <p:cNvSpPr/>
            <p:nvPr/>
          </p:nvSpPr>
          <p:spPr>
            <a:xfrm>
              <a:off x="7714587" y="5494994"/>
              <a:ext cx="1501940" cy="301300"/>
            </a:xfrm>
            <a:prstGeom prst="rect">
              <a:avLst/>
            </a:prstGeom>
            <a:grpFill/>
          </p:spPr>
          <p:txBody>
            <a:bodyPr>
              <a:prstTxWarp prst="textPlain">
                <a:avLst/>
              </a:prstTxWarp>
            </a:bodyPr>
            <a:lstStyle/>
            <a:p>
              <a:pPr lvl="0" algn="ctr"/>
              <a:r>
                <a:rPr lang="ru-RU" b="0" i="0" dirty="0">
                  <a:ln>
                    <a:noFill/>
                  </a:ln>
                  <a:solidFill>
                    <a:schemeClr val="lt1"/>
                  </a:solidFill>
                  <a:latin typeface="Aldrich"/>
                </a:rPr>
                <a:t>Подсказка </a:t>
              </a:r>
              <a:r>
                <a:rPr b="0" i="0" dirty="0">
                  <a:ln>
                    <a:noFill/>
                  </a:ln>
                  <a:solidFill>
                    <a:schemeClr val="lt1"/>
                  </a:solidFill>
                  <a:latin typeface="Aldrich"/>
                </a:rPr>
                <a:t>3</a:t>
              </a:r>
            </a:p>
          </p:txBody>
        </p:sp>
      </p:grp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370D703-8619-4D55-8E56-DDE846C750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3178" y="2823274"/>
            <a:ext cx="5935780" cy="1430675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0E9C714-00DD-4A64-BB65-ACA90EE777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20035" y="717105"/>
            <a:ext cx="5935776" cy="1430674"/>
          </a:xfrm>
          <a:prstGeom prst="rect">
            <a:avLst/>
          </a:prstGeom>
        </p:spPr>
      </p:pic>
      <p:grpSp>
        <p:nvGrpSpPr>
          <p:cNvPr id="251" name="Google Shape;251;p27"/>
          <p:cNvGrpSpPr/>
          <p:nvPr/>
        </p:nvGrpSpPr>
        <p:grpSpPr>
          <a:xfrm>
            <a:off x="5634150" y="2910550"/>
            <a:ext cx="5738700" cy="1231500"/>
            <a:chOff x="5634150" y="2910550"/>
            <a:chExt cx="5738700" cy="1231500"/>
          </a:xfrm>
        </p:grpSpPr>
        <p:sp>
          <p:nvSpPr>
            <p:cNvPr id="252" name="Google Shape;252;p27"/>
            <p:cNvSpPr/>
            <p:nvPr/>
          </p:nvSpPr>
          <p:spPr>
            <a:xfrm>
              <a:off x="5634150" y="2910550"/>
              <a:ext cx="5738700" cy="12315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762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27"/>
            <p:cNvSpPr/>
            <p:nvPr/>
          </p:nvSpPr>
          <p:spPr>
            <a:xfrm>
              <a:off x="7712212" y="3353907"/>
              <a:ext cx="1506691" cy="301300"/>
            </a:xfrm>
            <a:prstGeom prst="rect">
              <a:avLst/>
            </a:prstGeom>
          </p:spPr>
          <p:txBody>
            <a:bodyPr>
              <a:prstTxWarp prst="textPlain">
                <a:avLst/>
              </a:prstTxWarp>
            </a:bodyPr>
            <a:lstStyle/>
            <a:p>
              <a:pPr lvl="0" algn="ctr"/>
              <a:r>
                <a:rPr lang="ru-RU" b="0" i="0" dirty="0">
                  <a:ln>
                    <a:noFill/>
                  </a:ln>
                  <a:solidFill>
                    <a:schemeClr val="lt1"/>
                  </a:solidFill>
                  <a:latin typeface="Aldrich"/>
                </a:rPr>
                <a:t>Подсказка </a:t>
              </a:r>
              <a:r>
                <a:rPr b="0" i="0" dirty="0">
                  <a:ln>
                    <a:noFill/>
                  </a:ln>
                  <a:solidFill>
                    <a:schemeClr val="lt1"/>
                  </a:solidFill>
                  <a:latin typeface="Aldrich"/>
                </a:rPr>
                <a:t>2</a:t>
              </a:r>
            </a:p>
          </p:txBody>
        </p:sp>
      </p:grpSp>
      <p:sp>
        <p:nvSpPr>
          <p:cNvPr id="255" name="Google Shape;255;p27"/>
          <p:cNvSpPr/>
          <p:nvPr/>
        </p:nvSpPr>
        <p:spPr>
          <a:xfrm>
            <a:off x="5634157" y="791200"/>
            <a:ext cx="5738700" cy="1231500"/>
          </a:xfrm>
          <a:prstGeom prst="round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  <a:ln w="762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6" name="Google Shape;253;p27">
            <a:extLst>
              <a:ext uri="{FF2B5EF4-FFF2-40B4-BE49-F238E27FC236}">
                <a16:creationId xmlns:a16="http://schemas.microsoft.com/office/drawing/2014/main" id="{2E522359-3845-4841-BEC0-086CCBFCA588}"/>
              </a:ext>
            </a:extLst>
          </p:cNvPr>
          <p:cNvSpPr/>
          <p:nvPr/>
        </p:nvSpPr>
        <p:spPr>
          <a:xfrm>
            <a:off x="7750154" y="1234384"/>
            <a:ext cx="1506691" cy="301300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lang="ru-RU" b="0" i="0" dirty="0">
                <a:ln>
                  <a:noFill/>
                </a:ln>
                <a:solidFill>
                  <a:schemeClr val="lt1"/>
                </a:solidFill>
                <a:latin typeface="Aldrich"/>
              </a:rPr>
              <a:t>Подсказка 1</a:t>
            </a:r>
            <a:endParaRPr b="0" i="0" dirty="0">
              <a:ln>
                <a:noFill/>
              </a:ln>
              <a:solidFill>
                <a:schemeClr val="lt1"/>
              </a:solidFill>
              <a:latin typeface="Aldrich"/>
            </a:endParaRPr>
          </a:p>
        </p:txBody>
      </p:sp>
      <p:pic>
        <p:nvPicPr>
          <p:cNvPr id="14" name="Рисунок 13">
            <a:hlinkClick r:id="rId6" action="ppaction://hlinksldjump"/>
            <a:extLst>
              <a:ext uri="{FF2B5EF4-FFF2-40B4-BE49-F238E27FC236}">
                <a16:creationId xmlns:a16="http://schemas.microsoft.com/office/drawing/2014/main" id="{06816CBC-6A73-4587-BF7B-F005F05CF5E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6189" y="717105"/>
            <a:ext cx="3842309" cy="564301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943DDC17-7C61-453C-9B76-5E6BBAE79188}"/>
              </a:ext>
            </a:extLst>
          </p:cNvPr>
          <p:cNvSpPr txBox="1"/>
          <p:nvPr/>
        </p:nvSpPr>
        <p:spPr>
          <a:xfrm>
            <a:off x="11431973" y="688401"/>
            <a:ext cx="66592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>
                <a:solidFill>
                  <a:schemeClr val="accent4">
                    <a:lumMod val="50000"/>
                  </a:schemeClr>
                </a:solidFill>
              </a:rPr>
              <a:t>3</a:t>
            </a:r>
          </a:p>
          <a:p>
            <a:endParaRPr lang="ru-RU" sz="7200" b="1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7200" b="1" dirty="0">
                <a:solidFill>
                  <a:schemeClr val="accent2">
                    <a:lumMod val="75000"/>
                  </a:schemeClr>
                </a:solidFill>
              </a:rPr>
              <a:t>2</a:t>
            </a:r>
          </a:p>
          <a:p>
            <a:endParaRPr lang="ru-RU" sz="7200" b="1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7200" b="1" dirty="0">
                <a:solidFill>
                  <a:schemeClr val="bg1">
                    <a:lumMod val="50000"/>
                  </a:schemeClr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827164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5" grpId="0" animBg="1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783D9031-7F0F-426E-89E1-41F4898753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206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51602BD-9160-42CB-BFF6-D56FF2A6BE32}"/>
              </a:ext>
            </a:extLst>
          </p:cNvPr>
          <p:cNvSpPr txBox="1"/>
          <p:nvPr/>
        </p:nvSpPr>
        <p:spPr>
          <a:xfrm>
            <a:off x="1729409" y="3044279"/>
            <a:ext cx="373711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chemeClr val="bg1"/>
                </a:solidFill>
              </a:rPr>
              <a:t>Марко Поло</a:t>
            </a:r>
          </a:p>
        </p:txBody>
      </p:sp>
    </p:spTree>
    <p:extLst>
      <p:ext uri="{BB962C8B-B14F-4D97-AF65-F5344CB8AC3E}">
        <p14:creationId xmlns:p14="http://schemas.microsoft.com/office/powerpoint/2010/main" val="21082168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B84054D-B4BB-452A-967A-C5F90C7152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2766" y="4930372"/>
            <a:ext cx="5931934" cy="142974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124AA6C-D02A-45C9-A6F8-D1F18D16DF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52768" y="2823738"/>
            <a:ext cx="5931934" cy="1429748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E868550-06B1-4BE0-9596-F4FB3B8C0B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52768" y="717104"/>
            <a:ext cx="5931932" cy="1429747"/>
          </a:xfrm>
          <a:prstGeom prst="rect">
            <a:avLst/>
          </a:prstGeom>
        </p:spPr>
      </p:pic>
      <p:grpSp>
        <p:nvGrpSpPr>
          <p:cNvPr id="248" name="Google Shape;248;p27"/>
          <p:cNvGrpSpPr/>
          <p:nvPr/>
        </p:nvGrpSpPr>
        <p:grpSpPr>
          <a:xfrm>
            <a:off x="5634150" y="5007866"/>
            <a:ext cx="5738700" cy="1231500"/>
            <a:chOff x="5634155" y="4986425"/>
            <a:chExt cx="5738700" cy="1231500"/>
          </a:xfrm>
          <a:solidFill>
            <a:schemeClr val="accent4">
              <a:lumMod val="75000"/>
            </a:schemeClr>
          </a:solidFill>
        </p:grpSpPr>
        <p:sp>
          <p:nvSpPr>
            <p:cNvPr id="249" name="Google Shape;249;p27"/>
            <p:cNvSpPr/>
            <p:nvPr/>
          </p:nvSpPr>
          <p:spPr>
            <a:xfrm>
              <a:off x="5634155" y="4986425"/>
              <a:ext cx="5738700" cy="1231500"/>
            </a:xfrm>
            <a:prstGeom prst="roundRect">
              <a:avLst>
                <a:gd name="adj" fmla="val 50000"/>
              </a:avLst>
            </a:prstGeom>
            <a:grpFill/>
            <a:ln w="762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27"/>
            <p:cNvSpPr/>
            <p:nvPr/>
          </p:nvSpPr>
          <p:spPr>
            <a:xfrm>
              <a:off x="7714587" y="5494994"/>
              <a:ext cx="1501940" cy="301300"/>
            </a:xfrm>
            <a:prstGeom prst="rect">
              <a:avLst/>
            </a:prstGeom>
            <a:grpFill/>
          </p:spPr>
          <p:txBody>
            <a:bodyPr>
              <a:prstTxWarp prst="textPlain">
                <a:avLst/>
              </a:prstTxWarp>
            </a:bodyPr>
            <a:lstStyle/>
            <a:p>
              <a:pPr lvl="0" algn="ctr"/>
              <a:r>
                <a:rPr lang="ru-RU" b="0" i="0" dirty="0">
                  <a:ln>
                    <a:noFill/>
                  </a:ln>
                  <a:solidFill>
                    <a:schemeClr val="lt1"/>
                  </a:solidFill>
                  <a:latin typeface="Aldrich"/>
                </a:rPr>
                <a:t>Подсказка </a:t>
              </a:r>
              <a:r>
                <a:rPr b="0" i="0" dirty="0">
                  <a:ln>
                    <a:noFill/>
                  </a:ln>
                  <a:solidFill>
                    <a:schemeClr val="lt1"/>
                  </a:solidFill>
                  <a:latin typeface="Aldrich"/>
                </a:rPr>
                <a:t>3</a:t>
              </a:r>
            </a:p>
          </p:txBody>
        </p:sp>
      </p:grpSp>
      <p:grpSp>
        <p:nvGrpSpPr>
          <p:cNvPr id="251" name="Google Shape;251;p27"/>
          <p:cNvGrpSpPr/>
          <p:nvPr/>
        </p:nvGrpSpPr>
        <p:grpSpPr>
          <a:xfrm>
            <a:off x="5634150" y="2910550"/>
            <a:ext cx="5738700" cy="1231500"/>
            <a:chOff x="5634150" y="2910550"/>
            <a:chExt cx="5738700" cy="1231500"/>
          </a:xfrm>
        </p:grpSpPr>
        <p:sp>
          <p:nvSpPr>
            <p:cNvPr id="252" name="Google Shape;252;p27"/>
            <p:cNvSpPr/>
            <p:nvPr/>
          </p:nvSpPr>
          <p:spPr>
            <a:xfrm>
              <a:off x="5634150" y="2910550"/>
              <a:ext cx="5738700" cy="12315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762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27"/>
            <p:cNvSpPr/>
            <p:nvPr/>
          </p:nvSpPr>
          <p:spPr>
            <a:xfrm>
              <a:off x="7712212" y="3353907"/>
              <a:ext cx="1506691" cy="301300"/>
            </a:xfrm>
            <a:prstGeom prst="rect">
              <a:avLst/>
            </a:prstGeom>
          </p:spPr>
          <p:txBody>
            <a:bodyPr>
              <a:prstTxWarp prst="textPlain">
                <a:avLst/>
              </a:prstTxWarp>
            </a:bodyPr>
            <a:lstStyle/>
            <a:p>
              <a:pPr lvl="0" algn="ctr"/>
              <a:r>
                <a:rPr lang="ru-RU" b="0" i="0" dirty="0">
                  <a:ln>
                    <a:noFill/>
                  </a:ln>
                  <a:solidFill>
                    <a:schemeClr val="lt1"/>
                  </a:solidFill>
                  <a:latin typeface="Aldrich"/>
                </a:rPr>
                <a:t>Подсказка </a:t>
              </a:r>
              <a:r>
                <a:rPr b="0" i="0" dirty="0">
                  <a:ln>
                    <a:noFill/>
                  </a:ln>
                  <a:solidFill>
                    <a:schemeClr val="lt1"/>
                  </a:solidFill>
                  <a:latin typeface="Aldrich"/>
                </a:rPr>
                <a:t>2</a:t>
              </a:r>
            </a:p>
          </p:txBody>
        </p:sp>
      </p:grpSp>
      <p:sp>
        <p:nvSpPr>
          <p:cNvPr id="255" name="Google Shape;255;p27"/>
          <p:cNvSpPr/>
          <p:nvPr/>
        </p:nvSpPr>
        <p:spPr>
          <a:xfrm>
            <a:off x="5634157" y="791200"/>
            <a:ext cx="5738700" cy="1231500"/>
          </a:xfrm>
          <a:prstGeom prst="round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  <a:ln w="762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6" name="Google Shape;253;p27">
            <a:extLst>
              <a:ext uri="{FF2B5EF4-FFF2-40B4-BE49-F238E27FC236}">
                <a16:creationId xmlns:a16="http://schemas.microsoft.com/office/drawing/2014/main" id="{2E522359-3845-4841-BEC0-086CCBFCA588}"/>
              </a:ext>
            </a:extLst>
          </p:cNvPr>
          <p:cNvSpPr/>
          <p:nvPr/>
        </p:nvSpPr>
        <p:spPr>
          <a:xfrm>
            <a:off x="7750154" y="1234384"/>
            <a:ext cx="1506691" cy="301300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lang="ru-RU" b="0" i="0" dirty="0">
                <a:ln>
                  <a:noFill/>
                </a:ln>
                <a:solidFill>
                  <a:schemeClr val="lt1"/>
                </a:solidFill>
                <a:latin typeface="Aldrich"/>
              </a:rPr>
              <a:t>Подсказка 1</a:t>
            </a:r>
            <a:endParaRPr b="0" i="0" dirty="0">
              <a:ln>
                <a:noFill/>
              </a:ln>
              <a:solidFill>
                <a:schemeClr val="lt1"/>
              </a:solidFill>
              <a:latin typeface="Aldrich"/>
            </a:endParaRPr>
          </a:p>
        </p:txBody>
      </p:sp>
      <p:pic>
        <p:nvPicPr>
          <p:cNvPr id="14" name="Рисунок 13">
            <a:hlinkClick r:id="rId6" action="ppaction://hlinksldjump"/>
            <a:extLst>
              <a:ext uri="{FF2B5EF4-FFF2-40B4-BE49-F238E27FC236}">
                <a16:creationId xmlns:a16="http://schemas.microsoft.com/office/drawing/2014/main" id="{06816CBC-6A73-4587-BF7B-F005F05CF5E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6189" y="717105"/>
            <a:ext cx="3842309" cy="564301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8083DD7-EB1C-481A-950D-2CD3C8FBD6E6}"/>
              </a:ext>
            </a:extLst>
          </p:cNvPr>
          <p:cNvSpPr txBox="1"/>
          <p:nvPr/>
        </p:nvSpPr>
        <p:spPr>
          <a:xfrm>
            <a:off x="11431973" y="688401"/>
            <a:ext cx="66592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>
                <a:solidFill>
                  <a:schemeClr val="accent4">
                    <a:lumMod val="50000"/>
                  </a:schemeClr>
                </a:solidFill>
              </a:rPr>
              <a:t>3</a:t>
            </a:r>
          </a:p>
          <a:p>
            <a:endParaRPr lang="ru-RU" sz="7200" b="1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7200" b="1" dirty="0">
                <a:solidFill>
                  <a:schemeClr val="accent2">
                    <a:lumMod val="75000"/>
                  </a:schemeClr>
                </a:solidFill>
              </a:rPr>
              <a:t>2</a:t>
            </a:r>
          </a:p>
          <a:p>
            <a:endParaRPr lang="ru-RU" sz="7200" b="1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7200" b="1" dirty="0">
                <a:solidFill>
                  <a:schemeClr val="bg1">
                    <a:lumMod val="50000"/>
                  </a:schemeClr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670554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5" grpId="0" animBg="1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C9A06E43-7297-4730-91D3-F1EDC90FB1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88844"/>
            <a:ext cx="12192000" cy="8237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385613F-694A-4472-A85E-65149164E376}"/>
              </a:ext>
            </a:extLst>
          </p:cNvPr>
          <p:cNvSpPr txBox="1"/>
          <p:nvPr/>
        </p:nvSpPr>
        <p:spPr>
          <a:xfrm>
            <a:off x="6241774" y="4892957"/>
            <a:ext cx="485029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/>
              <a:t>Афанасий Никитин</a:t>
            </a:r>
          </a:p>
        </p:txBody>
      </p:sp>
    </p:spTree>
    <p:extLst>
      <p:ext uri="{BB962C8B-B14F-4D97-AF65-F5344CB8AC3E}">
        <p14:creationId xmlns:p14="http://schemas.microsoft.com/office/powerpoint/2010/main" val="34417483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631ECE5-B382-419C-8992-9397F53C6F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8561" y="2833795"/>
            <a:ext cx="5935780" cy="1430675"/>
          </a:xfrm>
          <a:prstGeom prst="rect">
            <a:avLst/>
          </a:prstGeom>
        </p:spPr>
      </p:pic>
      <p:grpSp>
        <p:nvGrpSpPr>
          <p:cNvPr id="251" name="Google Shape;251;p27"/>
          <p:cNvGrpSpPr/>
          <p:nvPr/>
        </p:nvGrpSpPr>
        <p:grpSpPr>
          <a:xfrm>
            <a:off x="5634150" y="2910550"/>
            <a:ext cx="5738700" cy="1231500"/>
            <a:chOff x="5634150" y="2910550"/>
            <a:chExt cx="5738700" cy="1231500"/>
          </a:xfrm>
        </p:grpSpPr>
        <p:sp>
          <p:nvSpPr>
            <p:cNvPr id="252" name="Google Shape;252;p27"/>
            <p:cNvSpPr/>
            <p:nvPr/>
          </p:nvSpPr>
          <p:spPr>
            <a:xfrm>
              <a:off x="5634150" y="2910550"/>
              <a:ext cx="5738700" cy="12315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762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27"/>
            <p:cNvSpPr/>
            <p:nvPr/>
          </p:nvSpPr>
          <p:spPr>
            <a:xfrm>
              <a:off x="7712212" y="3353907"/>
              <a:ext cx="1506691" cy="301300"/>
            </a:xfrm>
            <a:prstGeom prst="rect">
              <a:avLst/>
            </a:prstGeom>
          </p:spPr>
          <p:txBody>
            <a:bodyPr>
              <a:prstTxWarp prst="textPlain">
                <a:avLst/>
              </a:prstTxWarp>
            </a:bodyPr>
            <a:lstStyle/>
            <a:p>
              <a:pPr lvl="0" algn="ctr"/>
              <a:r>
                <a:rPr lang="ru-RU" b="0" i="0" dirty="0">
                  <a:ln>
                    <a:noFill/>
                  </a:ln>
                  <a:solidFill>
                    <a:schemeClr val="lt1"/>
                  </a:solidFill>
                  <a:latin typeface="Aldrich"/>
                </a:rPr>
                <a:t>Подсказка </a:t>
              </a:r>
              <a:r>
                <a:rPr b="0" i="0" dirty="0">
                  <a:ln>
                    <a:noFill/>
                  </a:ln>
                  <a:solidFill>
                    <a:schemeClr val="lt1"/>
                  </a:solidFill>
                  <a:latin typeface="Aldrich"/>
                </a:rPr>
                <a:t>2</a:t>
              </a:r>
            </a:p>
          </p:txBody>
        </p:sp>
      </p:grp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DCAD95FE-B553-4B06-B63A-2BEE185063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20035" y="4951748"/>
            <a:ext cx="5935776" cy="1430674"/>
          </a:xfrm>
          <a:prstGeom prst="rect">
            <a:avLst/>
          </a:prstGeom>
        </p:spPr>
      </p:pic>
      <p:grpSp>
        <p:nvGrpSpPr>
          <p:cNvPr id="248" name="Google Shape;248;p27"/>
          <p:cNvGrpSpPr/>
          <p:nvPr/>
        </p:nvGrpSpPr>
        <p:grpSpPr>
          <a:xfrm>
            <a:off x="5634150" y="5007866"/>
            <a:ext cx="5738700" cy="1231500"/>
            <a:chOff x="5634155" y="4986425"/>
            <a:chExt cx="5738700" cy="1231500"/>
          </a:xfrm>
          <a:solidFill>
            <a:schemeClr val="accent4">
              <a:lumMod val="75000"/>
            </a:schemeClr>
          </a:solidFill>
        </p:grpSpPr>
        <p:sp>
          <p:nvSpPr>
            <p:cNvPr id="249" name="Google Shape;249;p27"/>
            <p:cNvSpPr/>
            <p:nvPr/>
          </p:nvSpPr>
          <p:spPr>
            <a:xfrm>
              <a:off x="5634155" y="4986425"/>
              <a:ext cx="5738700" cy="1231500"/>
            </a:xfrm>
            <a:prstGeom prst="roundRect">
              <a:avLst>
                <a:gd name="adj" fmla="val 50000"/>
              </a:avLst>
            </a:prstGeom>
            <a:grpFill/>
            <a:ln w="762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27"/>
            <p:cNvSpPr/>
            <p:nvPr/>
          </p:nvSpPr>
          <p:spPr>
            <a:xfrm>
              <a:off x="7714587" y="5494994"/>
              <a:ext cx="1501940" cy="301300"/>
            </a:xfrm>
            <a:prstGeom prst="rect">
              <a:avLst/>
            </a:prstGeom>
            <a:grpFill/>
          </p:spPr>
          <p:txBody>
            <a:bodyPr>
              <a:prstTxWarp prst="textPlain">
                <a:avLst/>
              </a:prstTxWarp>
            </a:bodyPr>
            <a:lstStyle/>
            <a:p>
              <a:pPr lvl="0" algn="ctr"/>
              <a:r>
                <a:rPr lang="ru-RU" b="0" i="0" dirty="0">
                  <a:ln>
                    <a:noFill/>
                  </a:ln>
                  <a:solidFill>
                    <a:schemeClr val="lt1"/>
                  </a:solidFill>
                  <a:latin typeface="Aldrich"/>
                </a:rPr>
                <a:t>Подсказка </a:t>
              </a:r>
              <a:r>
                <a:rPr b="0" i="0" dirty="0">
                  <a:ln>
                    <a:noFill/>
                  </a:ln>
                  <a:solidFill>
                    <a:schemeClr val="lt1"/>
                  </a:solidFill>
                  <a:latin typeface="Aldrich"/>
                </a:rPr>
                <a:t>3</a:t>
              </a:r>
            </a:p>
          </p:txBody>
        </p:sp>
      </p:grp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14542E0-3E4C-468E-A982-B939B8C855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77092" y="717105"/>
            <a:ext cx="5878719" cy="1416921"/>
          </a:xfrm>
          <a:prstGeom prst="rect">
            <a:avLst/>
          </a:prstGeom>
        </p:spPr>
      </p:pic>
      <p:sp>
        <p:nvSpPr>
          <p:cNvPr id="255" name="Google Shape;255;p27"/>
          <p:cNvSpPr/>
          <p:nvPr/>
        </p:nvSpPr>
        <p:spPr>
          <a:xfrm>
            <a:off x="5634157" y="791200"/>
            <a:ext cx="5738700" cy="1231500"/>
          </a:xfrm>
          <a:prstGeom prst="round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  <a:ln w="762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6" name="Google Shape;253;p27">
            <a:extLst>
              <a:ext uri="{FF2B5EF4-FFF2-40B4-BE49-F238E27FC236}">
                <a16:creationId xmlns:a16="http://schemas.microsoft.com/office/drawing/2014/main" id="{2E522359-3845-4841-BEC0-086CCBFCA588}"/>
              </a:ext>
            </a:extLst>
          </p:cNvPr>
          <p:cNvSpPr/>
          <p:nvPr/>
        </p:nvSpPr>
        <p:spPr>
          <a:xfrm>
            <a:off x="7750154" y="1234384"/>
            <a:ext cx="1506691" cy="301300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lang="ru-RU" b="0" i="0" dirty="0">
                <a:ln>
                  <a:noFill/>
                </a:ln>
                <a:solidFill>
                  <a:schemeClr val="lt1"/>
                </a:solidFill>
                <a:latin typeface="Aldrich"/>
              </a:rPr>
              <a:t>Подсказка 1</a:t>
            </a:r>
            <a:endParaRPr b="0" i="0" dirty="0">
              <a:ln>
                <a:noFill/>
              </a:ln>
              <a:solidFill>
                <a:schemeClr val="lt1"/>
              </a:solidFill>
              <a:latin typeface="Aldrich"/>
            </a:endParaRPr>
          </a:p>
        </p:txBody>
      </p:sp>
      <p:pic>
        <p:nvPicPr>
          <p:cNvPr id="14" name="Рисунок 13">
            <a:hlinkClick r:id="rId6" action="ppaction://hlinksldjump"/>
            <a:extLst>
              <a:ext uri="{FF2B5EF4-FFF2-40B4-BE49-F238E27FC236}">
                <a16:creationId xmlns:a16="http://schemas.microsoft.com/office/drawing/2014/main" id="{06816CBC-6A73-4587-BF7B-F005F05CF5E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6189" y="717105"/>
            <a:ext cx="3842309" cy="564301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17CEDBE-7097-4376-B3A8-231639D34ACA}"/>
              </a:ext>
            </a:extLst>
          </p:cNvPr>
          <p:cNvSpPr txBox="1"/>
          <p:nvPr/>
        </p:nvSpPr>
        <p:spPr>
          <a:xfrm>
            <a:off x="11431973" y="688401"/>
            <a:ext cx="66592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>
                <a:solidFill>
                  <a:schemeClr val="accent4">
                    <a:lumMod val="50000"/>
                  </a:schemeClr>
                </a:solidFill>
              </a:rPr>
              <a:t>3</a:t>
            </a:r>
          </a:p>
          <a:p>
            <a:endParaRPr lang="ru-RU" sz="7200" b="1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7200" b="1" dirty="0">
                <a:solidFill>
                  <a:schemeClr val="accent2">
                    <a:lumMod val="75000"/>
                  </a:schemeClr>
                </a:solidFill>
              </a:rPr>
              <a:t>2</a:t>
            </a:r>
          </a:p>
          <a:p>
            <a:endParaRPr lang="ru-RU" sz="7200" b="1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7200" b="1" dirty="0">
                <a:solidFill>
                  <a:schemeClr val="bg1">
                    <a:lumMod val="50000"/>
                  </a:schemeClr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580291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5" grpId="0" animBg="1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extLst>
              <a:ext uri="{FF2B5EF4-FFF2-40B4-BE49-F238E27FC236}">
                <a16:creationId xmlns:a16="http://schemas.microsoft.com/office/drawing/2014/main" id="{63F907C3-D5AB-4A9D-99E0-96B05264E1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1231" y="0"/>
            <a:ext cx="12263231" cy="8175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5E17767-4222-4F79-94AE-B8A5A6720BF9}"/>
              </a:ext>
            </a:extLst>
          </p:cNvPr>
          <p:cNvSpPr txBox="1"/>
          <p:nvPr/>
        </p:nvSpPr>
        <p:spPr>
          <a:xfrm>
            <a:off x="7036904" y="2090123"/>
            <a:ext cx="49397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chemeClr val="bg1"/>
                </a:solidFill>
              </a:rPr>
              <a:t>Фернан Магеллан</a:t>
            </a:r>
          </a:p>
        </p:txBody>
      </p:sp>
    </p:spTree>
    <p:extLst>
      <p:ext uri="{BB962C8B-B14F-4D97-AF65-F5344CB8AC3E}">
        <p14:creationId xmlns:p14="http://schemas.microsoft.com/office/powerpoint/2010/main" val="6155559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4DB6B41-560C-48F4-A072-655C9E8BFB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8039" y="4920434"/>
            <a:ext cx="5973168" cy="143968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28A0F1A-562A-4E9B-9D94-E92EAC5213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8039" y="2818768"/>
            <a:ext cx="5973169" cy="1439687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B14E32A-AAD4-4351-9903-CBC5759225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18039" y="717105"/>
            <a:ext cx="5973168" cy="1439686"/>
          </a:xfrm>
          <a:prstGeom prst="rect">
            <a:avLst/>
          </a:prstGeom>
        </p:spPr>
      </p:pic>
      <p:grpSp>
        <p:nvGrpSpPr>
          <p:cNvPr id="248" name="Google Shape;248;p27"/>
          <p:cNvGrpSpPr/>
          <p:nvPr/>
        </p:nvGrpSpPr>
        <p:grpSpPr>
          <a:xfrm>
            <a:off x="5634150" y="5007866"/>
            <a:ext cx="5738700" cy="1231500"/>
            <a:chOff x="5634155" y="4986425"/>
            <a:chExt cx="5738700" cy="1231500"/>
          </a:xfrm>
          <a:solidFill>
            <a:schemeClr val="accent4">
              <a:lumMod val="75000"/>
            </a:schemeClr>
          </a:solidFill>
        </p:grpSpPr>
        <p:sp>
          <p:nvSpPr>
            <p:cNvPr id="249" name="Google Shape;249;p27"/>
            <p:cNvSpPr/>
            <p:nvPr/>
          </p:nvSpPr>
          <p:spPr>
            <a:xfrm>
              <a:off x="5634155" y="4986425"/>
              <a:ext cx="5738700" cy="1231500"/>
            </a:xfrm>
            <a:prstGeom prst="roundRect">
              <a:avLst>
                <a:gd name="adj" fmla="val 50000"/>
              </a:avLst>
            </a:prstGeom>
            <a:grpFill/>
            <a:ln w="762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27"/>
            <p:cNvSpPr/>
            <p:nvPr/>
          </p:nvSpPr>
          <p:spPr>
            <a:xfrm>
              <a:off x="7714587" y="5494994"/>
              <a:ext cx="1501940" cy="301300"/>
            </a:xfrm>
            <a:prstGeom prst="rect">
              <a:avLst/>
            </a:prstGeom>
            <a:grpFill/>
          </p:spPr>
          <p:txBody>
            <a:bodyPr>
              <a:prstTxWarp prst="textPlain">
                <a:avLst/>
              </a:prstTxWarp>
            </a:bodyPr>
            <a:lstStyle/>
            <a:p>
              <a:pPr lvl="0" algn="ctr"/>
              <a:r>
                <a:rPr lang="ru-RU" b="0" i="0" dirty="0">
                  <a:ln>
                    <a:noFill/>
                  </a:ln>
                  <a:solidFill>
                    <a:schemeClr val="lt1"/>
                  </a:solidFill>
                  <a:latin typeface="Aldrich"/>
                </a:rPr>
                <a:t>Подсказка </a:t>
              </a:r>
              <a:r>
                <a:rPr b="0" i="0" dirty="0">
                  <a:ln>
                    <a:noFill/>
                  </a:ln>
                  <a:solidFill>
                    <a:schemeClr val="lt1"/>
                  </a:solidFill>
                  <a:latin typeface="Aldrich"/>
                </a:rPr>
                <a:t>3</a:t>
              </a:r>
            </a:p>
          </p:txBody>
        </p:sp>
      </p:grpSp>
      <p:grpSp>
        <p:nvGrpSpPr>
          <p:cNvPr id="251" name="Google Shape;251;p27"/>
          <p:cNvGrpSpPr/>
          <p:nvPr/>
        </p:nvGrpSpPr>
        <p:grpSpPr>
          <a:xfrm>
            <a:off x="5634150" y="2910550"/>
            <a:ext cx="5738700" cy="1231500"/>
            <a:chOff x="5634150" y="2910550"/>
            <a:chExt cx="5738700" cy="1231500"/>
          </a:xfrm>
        </p:grpSpPr>
        <p:sp>
          <p:nvSpPr>
            <p:cNvPr id="252" name="Google Shape;252;p27"/>
            <p:cNvSpPr/>
            <p:nvPr/>
          </p:nvSpPr>
          <p:spPr>
            <a:xfrm>
              <a:off x="5634150" y="2910550"/>
              <a:ext cx="5738700" cy="12315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762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27"/>
            <p:cNvSpPr/>
            <p:nvPr/>
          </p:nvSpPr>
          <p:spPr>
            <a:xfrm>
              <a:off x="7712212" y="3353907"/>
              <a:ext cx="1506691" cy="301300"/>
            </a:xfrm>
            <a:prstGeom prst="rect">
              <a:avLst/>
            </a:prstGeom>
          </p:spPr>
          <p:txBody>
            <a:bodyPr>
              <a:prstTxWarp prst="textPlain">
                <a:avLst/>
              </a:prstTxWarp>
            </a:bodyPr>
            <a:lstStyle/>
            <a:p>
              <a:pPr lvl="0" algn="ctr"/>
              <a:r>
                <a:rPr lang="ru-RU" b="0" i="0" dirty="0">
                  <a:ln>
                    <a:noFill/>
                  </a:ln>
                  <a:solidFill>
                    <a:schemeClr val="lt1"/>
                  </a:solidFill>
                  <a:latin typeface="Aldrich"/>
                </a:rPr>
                <a:t>Подсказка </a:t>
              </a:r>
              <a:r>
                <a:rPr b="0" i="0" dirty="0">
                  <a:ln>
                    <a:noFill/>
                  </a:ln>
                  <a:solidFill>
                    <a:schemeClr val="lt1"/>
                  </a:solidFill>
                  <a:latin typeface="Aldrich"/>
                </a:rPr>
                <a:t>2</a:t>
              </a:r>
            </a:p>
          </p:txBody>
        </p:sp>
      </p:grpSp>
      <p:sp>
        <p:nvSpPr>
          <p:cNvPr id="255" name="Google Shape;255;p27"/>
          <p:cNvSpPr/>
          <p:nvPr/>
        </p:nvSpPr>
        <p:spPr>
          <a:xfrm>
            <a:off x="5634157" y="791200"/>
            <a:ext cx="5738700" cy="1231500"/>
          </a:xfrm>
          <a:prstGeom prst="round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  <a:ln w="762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6" name="Google Shape;253;p27">
            <a:extLst>
              <a:ext uri="{FF2B5EF4-FFF2-40B4-BE49-F238E27FC236}">
                <a16:creationId xmlns:a16="http://schemas.microsoft.com/office/drawing/2014/main" id="{2E522359-3845-4841-BEC0-086CCBFCA588}"/>
              </a:ext>
            </a:extLst>
          </p:cNvPr>
          <p:cNvSpPr/>
          <p:nvPr/>
        </p:nvSpPr>
        <p:spPr>
          <a:xfrm>
            <a:off x="7750154" y="1234384"/>
            <a:ext cx="1506691" cy="301300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lang="ru-RU" b="0" i="0" dirty="0">
                <a:ln>
                  <a:noFill/>
                </a:ln>
                <a:solidFill>
                  <a:schemeClr val="lt1"/>
                </a:solidFill>
                <a:latin typeface="Aldrich"/>
              </a:rPr>
              <a:t>Подсказка 1</a:t>
            </a:r>
            <a:endParaRPr b="0" i="0" dirty="0">
              <a:ln>
                <a:noFill/>
              </a:ln>
              <a:solidFill>
                <a:schemeClr val="lt1"/>
              </a:solidFill>
              <a:latin typeface="Aldrich"/>
            </a:endParaRPr>
          </a:p>
        </p:txBody>
      </p:sp>
      <p:pic>
        <p:nvPicPr>
          <p:cNvPr id="14" name="Рисунок 13">
            <a:hlinkClick r:id="rId6" action="ppaction://hlinksldjump"/>
            <a:extLst>
              <a:ext uri="{FF2B5EF4-FFF2-40B4-BE49-F238E27FC236}">
                <a16:creationId xmlns:a16="http://schemas.microsoft.com/office/drawing/2014/main" id="{06816CBC-6A73-4587-BF7B-F005F05CF5E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0792" y="717105"/>
            <a:ext cx="3842309" cy="564301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3E6865E-0C9F-4E81-B7AC-BD9A3F883F5E}"/>
              </a:ext>
            </a:extLst>
          </p:cNvPr>
          <p:cNvSpPr txBox="1"/>
          <p:nvPr/>
        </p:nvSpPr>
        <p:spPr>
          <a:xfrm>
            <a:off x="11431973" y="688401"/>
            <a:ext cx="66592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>
                <a:solidFill>
                  <a:schemeClr val="accent4">
                    <a:lumMod val="50000"/>
                  </a:schemeClr>
                </a:solidFill>
              </a:rPr>
              <a:t>3</a:t>
            </a:r>
          </a:p>
          <a:p>
            <a:endParaRPr lang="ru-RU" sz="7200" b="1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7200" b="1" dirty="0">
                <a:solidFill>
                  <a:schemeClr val="accent2">
                    <a:lumMod val="75000"/>
                  </a:schemeClr>
                </a:solidFill>
              </a:rPr>
              <a:t>2</a:t>
            </a:r>
          </a:p>
          <a:p>
            <a:endParaRPr lang="ru-RU" sz="7200" b="1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7200" b="1" dirty="0">
                <a:solidFill>
                  <a:schemeClr val="bg1">
                    <a:lumMod val="50000"/>
                  </a:schemeClr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562136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5" grpId="0" animBg="1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extLst>
              <a:ext uri="{FF2B5EF4-FFF2-40B4-BE49-F238E27FC236}">
                <a16:creationId xmlns:a16="http://schemas.microsoft.com/office/drawing/2014/main" id="{9EB6170E-6921-4022-9DC3-77784FDD5F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8722"/>
            <a:ext cx="12192000" cy="8008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F0FCE9F-1636-4D89-8748-736A387955FD}"/>
              </a:ext>
            </a:extLst>
          </p:cNvPr>
          <p:cNvSpPr txBox="1"/>
          <p:nvPr/>
        </p:nvSpPr>
        <p:spPr>
          <a:xfrm>
            <a:off x="1868556" y="2328662"/>
            <a:ext cx="49397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chemeClr val="bg1"/>
                </a:solidFill>
              </a:rPr>
              <a:t>Абель Тасман</a:t>
            </a:r>
          </a:p>
        </p:txBody>
      </p:sp>
    </p:spTree>
    <p:extLst>
      <p:ext uri="{BB962C8B-B14F-4D97-AF65-F5344CB8AC3E}">
        <p14:creationId xmlns:p14="http://schemas.microsoft.com/office/powerpoint/2010/main" val="35735973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46266C2-ACC0-418C-8F8F-6841A11035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6826" y="4935906"/>
            <a:ext cx="5908974" cy="142421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E19A3A6-CDF6-425B-BA04-464F1846C2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6837" y="2814192"/>
            <a:ext cx="5908978" cy="1424215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78DA5B9-CA05-4FCF-AB5E-E9F86A1599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46837" y="717105"/>
            <a:ext cx="5908974" cy="1424214"/>
          </a:xfrm>
          <a:prstGeom prst="rect">
            <a:avLst/>
          </a:prstGeom>
        </p:spPr>
      </p:pic>
      <p:grpSp>
        <p:nvGrpSpPr>
          <p:cNvPr id="248" name="Google Shape;248;p27"/>
          <p:cNvGrpSpPr/>
          <p:nvPr/>
        </p:nvGrpSpPr>
        <p:grpSpPr>
          <a:xfrm>
            <a:off x="5634150" y="5007866"/>
            <a:ext cx="5738700" cy="1231500"/>
            <a:chOff x="5634155" y="4986425"/>
            <a:chExt cx="5738700" cy="1231500"/>
          </a:xfrm>
          <a:solidFill>
            <a:schemeClr val="accent4">
              <a:lumMod val="75000"/>
            </a:schemeClr>
          </a:solidFill>
        </p:grpSpPr>
        <p:sp>
          <p:nvSpPr>
            <p:cNvPr id="249" name="Google Shape;249;p27"/>
            <p:cNvSpPr/>
            <p:nvPr/>
          </p:nvSpPr>
          <p:spPr>
            <a:xfrm>
              <a:off x="5634155" y="4986425"/>
              <a:ext cx="5738700" cy="1231500"/>
            </a:xfrm>
            <a:prstGeom prst="roundRect">
              <a:avLst>
                <a:gd name="adj" fmla="val 50000"/>
              </a:avLst>
            </a:prstGeom>
            <a:grpFill/>
            <a:ln w="762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27"/>
            <p:cNvSpPr/>
            <p:nvPr/>
          </p:nvSpPr>
          <p:spPr>
            <a:xfrm>
              <a:off x="7714587" y="5494994"/>
              <a:ext cx="1501940" cy="301300"/>
            </a:xfrm>
            <a:prstGeom prst="rect">
              <a:avLst/>
            </a:prstGeom>
            <a:grpFill/>
          </p:spPr>
          <p:txBody>
            <a:bodyPr>
              <a:prstTxWarp prst="textPlain">
                <a:avLst/>
              </a:prstTxWarp>
            </a:bodyPr>
            <a:lstStyle/>
            <a:p>
              <a:pPr lvl="0" algn="ctr"/>
              <a:r>
                <a:rPr lang="ru-RU" b="0" i="0" dirty="0">
                  <a:ln>
                    <a:noFill/>
                  </a:ln>
                  <a:solidFill>
                    <a:schemeClr val="lt1"/>
                  </a:solidFill>
                  <a:latin typeface="Aldrich"/>
                </a:rPr>
                <a:t>Подсказка </a:t>
              </a:r>
              <a:r>
                <a:rPr b="0" i="0" dirty="0">
                  <a:ln>
                    <a:noFill/>
                  </a:ln>
                  <a:solidFill>
                    <a:schemeClr val="lt1"/>
                  </a:solidFill>
                  <a:latin typeface="Aldrich"/>
                </a:rPr>
                <a:t>3</a:t>
              </a:r>
            </a:p>
          </p:txBody>
        </p:sp>
      </p:grpSp>
      <p:grpSp>
        <p:nvGrpSpPr>
          <p:cNvPr id="251" name="Google Shape;251;p27"/>
          <p:cNvGrpSpPr/>
          <p:nvPr/>
        </p:nvGrpSpPr>
        <p:grpSpPr>
          <a:xfrm>
            <a:off x="5634150" y="2910550"/>
            <a:ext cx="5738700" cy="1231500"/>
            <a:chOff x="5634150" y="2910550"/>
            <a:chExt cx="5738700" cy="1231500"/>
          </a:xfrm>
        </p:grpSpPr>
        <p:sp>
          <p:nvSpPr>
            <p:cNvPr id="252" name="Google Shape;252;p27"/>
            <p:cNvSpPr/>
            <p:nvPr/>
          </p:nvSpPr>
          <p:spPr>
            <a:xfrm>
              <a:off x="5634150" y="2910550"/>
              <a:ext cx="5738700" cy="12315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762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27"/>
            <p:cNvSpPr/>
            <p:nvPr/>
          </p:nvSpPr>
          <p:spPr>
            <a:xfrm>
              <a:off x="7712212" y="3353907"/>
              <a:ext cx="1506691" cy="301300"/>
            </a:xfrm>
            <a:prstGeom prst="rect">
              <a:avLst/>
            </a:prstGeom>
          </p:spPr>
          <p:txBody>
            <a:bodyPr>
              <a:prstTxWarp prst="textPlain">
                <a:avLst/>
              </a:prstTxWarp>
            </a:bodyPr>
            <a:lstStyle/>
            <a:p>
              <a:pPr lvl="0" algn="ctr"/>
              <a:r>
                <a:rPr lang="ru-RU" b="0" i="0" dirty="0">
                  <a:ln>
                    <a:noFill/>
                  </a:ln>
                  <a:solidFill>
                    <a:schemeClr val="lt1"/>
                  </a:solidFill>
                  <a:latin typeface="Aldrich"/>
                </a:rPr>
                <a:t>Подсказка </a:t>
              </a:r>
              <a:r>
                <a:rPr b="0" i="0" dirty="0">
                  <a:ln>
                    <a:noFill/>
                  </a:ln>
                  <a:solidFill>
                    <a:schemeClr val="lt1"/>
                  </a:solidFill>
                  <a:latin typeface="Aldrich"/>
                </a:rPr>
                <a:t>2</a:t>
              </a:r>
            </a:p>
          </p:txBody>
        </p:sp>
      </p:grpSp>
      <p:sp>
        <p:nvSpPr>
          <p:cNvPr id="255" name="Google Shape;255;p27"/>
          <p:cNvSpPr/>
          <p:nvPr/>
        </p:nvSpPr>
        <p:spPr>
          <a:xfrm>
            <a:off x="5634157" y="791200"/>
            <a:ext cx="5738700" cy="1231500"/>
          </a:xfrm>
          <a:prstGeom prst="round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  <a:ln w="762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6" name="Google Shape;253;p27">
            <a:extLst>
              <a:ext uri="{FF2B5EF4-FFF2-40B4-BE49-F238E27FC236}">
                <a16:creationId xmlns:a16="http://schemas.microsoft.com/office/drawing/2014/main" id="{2E522359-3845-4841-BEC0-086CCBFCA588}"/>
              </a:ext>
            </a:extLst>
          </p:cNvPr>
          <p:cNvSpPr/>
          <p:nvPr/>
        </p:nvSpPr>
        <p:spPr>
          <a:xfrm>
            <a:off x="7750154" y="1234384"/>
            <a:ext cx="1506691" cy="301300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lang="ru-RU" b="0" i="0" dirty="0">
                <a:ln>
                  <a:noFill/>
                </a:ln>
                <a:solidFill>
                  <a:schemeClr val="lt1"/>
                </a:solidFill>
                <a:latin typeface="Aldrich"/>
              </a:rPr>
              <a:t>Подсказка 1</a:t>
            </a:r>
            <a:endParaRPr b="0" i="0" dirty="0">
              <a:ln>
                <a:noFill/>
              </a:ln>
              <a:solidFill>
                <a:schemeClr val="lt1"/>
              </a:solidFill>
              <a:latin typeface="Aldrich"/>
            </a:endParaRPr>
          </a:p>
        </p:txBody>
      </p:sp>
      <p:pic>
        <p:nvPicPr>
          <p:cNvPr id="14" name="Рисунок 13">
            <a:hlinkClick r:id="rId6" action="ppaction://hlinksldjump"/>
            <a:extLst>
              <a:ext uri="{FF2B5EF4-FFF2-40B4-BE49-F238E27FC236}">
                <a16:creationId xmlns:a16="http://schemas.microsoft.com/office/drawing/2014/main" id="{06816CBC-6A73-4587-BF7B-F005F05CF5E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6189" y="717105"/>
            <a:ext cx="3842309" cy="564301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36897C3-294A-41A4-986D-7BB67CA3D867}"/>
              </a:ext>
            </a:extLst>
          </p:cNvPr>
          <p:cNvSpPr txBox="1"/>
          <p:nvPr/>
        </p:nvSpPr>
        <p:spPr>
          <a:xfrm>
            <a:off x="11431973" y="688401"/>
            <a:ext cx="66592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>
                <a:solidFill>
                  <a:schemeClr val="accent4">
                    <a:lumMod val="50000"/>
                  </a:schemeClr>
                </a:solidFill>
              </a:rPr>
              <a:t>3</a:t>
            </a:r>
          </a:p>
          <a:p>
            <a:endParaRPr lang="ru-RU" sz="7200" b="1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7200" b="1" dirty="0">
                <a:solidFill>
                  <a:schemeClr val="accent2">
                    <a:lumMod val="75000"/>
                  </a:schemeClr>
                </a:solidFill>
              </a:rPr>
              <a:t>2</a:t>
            </a:r>
          </a:p>
          <a:p>
            <a:endParaRPr lang="ru-RU" sz="7200" b="1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7200" b="1" dirty="0">
                <a:solidFill>
                  <a:schemeClr val="bg1">
                    <a:lumMod val="50000"/>
                  </a:schemeClr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164588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5" grpId="0" animBg="1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26"/>
          <p:cNvSpPr txBox="1">
            <a:spLocks noGrp="1"/>
          </p:cNvSpPr>
          <p:nvPr>
            <p:ph type="title"/>
          </p:nvPr>
        </p:nvSpPr>
        <p:spPr>
          <a:xfrm>
            <a:off x="675450" y="-197801"/>
            <a:ext cx="10841100" cy="12306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Инструкция</a:t>
            </a:r>
            <a:endParaRPr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40" name="Google Shape;240;p26"/>
          <p:cNvSpPr txBox="1">
            <a:spLocks noGrp="1"/>
          </p:cNvSpPr>
          <p:nvPr>
            <p:ph type="subTitle" idx="1"/>
          </p:nvPr>
        </p:nvSpPr>
        <p:spPr>
          <a:xfrm>
            <a:off x="400724" y="1112200"/>
            <a:ext cx="11390552" cy="5457565"/>
          </a:xfrm>
          <a:prstGeom prst="rect">
            <a:avLst/>
          </a:prstGeom>
          <a:solidFill>
            <a:schemeClr val="bg1"/>
          </a:solidFill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indent="0" algn="just"/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Данная игра предназначена для обобщения и повторения истории географических открытий.</a:t>
            </a:r>
          </a:p>
          <a:p>
            <a:pPr marL="0" indent="0" algn="just"/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Перед началом игры необходимо разделить учащихся на команды.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Каждой команде предстоит ответить на вопрос «Кто это?», используя подсказки. Игра содержит 10 вопросов, правильно ответив на которые и использовав 1 подсказку, команда получает 3 балла, 2 подсказки – 2 балла, 3 подсказки – 1 балл. Также в конце игры участникам задаются 8 супер-вопросов, которые содержат лишь 1 подсказку и дают 3 балла. 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Вопросы задаются последовательно каждой команде. При неправильном ответе баллы не снимаются. Учителю необходимо самостоятельно вести подсчет баллов. Побеждает команда, набравшая большее количество баллов.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sz="2400" dirty="0">
              <a:solidFill>
                <a:schemeClr val="accent2">
                  <a:lumMod val="50000"/>
                </a:schemeClr>
              </a:solidFill>
              <a:latin typeface="Aldrich" panose="020B060402020202020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extLst>
              <a:ext uri="{FF2B5EF4-FFF2-40B4-BE49-F238E27FC236}">
                <a16:creationId xmlns:a16="http://schemas.microsoft.com/office/drawing/2014/main" id="{E7C9DFCA-266F-4C89-A3F8-A570EA6C1D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9E3002A-4232-428C-9ABE-A26EF29D43DF}"/>
              </a:ext>
            </a:extLst>
          </p:cNvPr>
          <p:cNvSpPr txBox="1"/>
          <p:nvPr/>
        </p:nvSpPr>
        <p:spPr>
          <a:xfrm>
            <a:off x="5824330" y="658888"/>
            <a:ext cx="49397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/>
              <a:t>Джеймс Кук</a:t>
            </a:r>
          </a:p>
        </p:txBody>
      </p:sp>
    </p:spTree>
    <p:extLst>
      <p:ext uri="{BB962C8B-B14F-4D97-AF65-F5344CB8AC3E}">
        <p14:creationId xmlns:p14="http://schemas.microsoft.com/office/powerpoint/2010/main" val="23115566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FD39B7E-5011-4D90-9112-80378EF63C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6958" y="717105"/>
            <a:ext cx="5928853" cy="1429005"/>
          </a:xfrm>
          <a:prstGeom prst="rect">
            <a:avLst/>
          </a:prstGeom>
        </p:spPr>
      </p:pic>
      <p:sp>
        <p:nvSpPr>
          <p:cNvPr id="255" name="Google Shape;255;p27"/>
          <p:cNvSpPr/>
          <p:nvPr/>
        </p:nvSpPr>
        <p:spPr>
          <a:xfrm>
            <a:off x="5634157" y="791200"/>
            <a:ext cx="5738700" cy="1231500"/>
          </a:xfrm>
          <a:prstGeom prst="round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  <a:ln w="762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5ADD858-5F7C-4166-8972-BE42AD9269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26958" y="4931114"/>
            <a:ext cx="5928852" cy="142900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4DFCFF7-DE94-4EB1-9EB9-2CD9AB33BB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39072" y="2824109"/>
            <a:ext cx="5928854" cy="1429006"/>
          </a:xfrm>
          <a:prstGeom prst="rect">
            <a:avLst/>
          </a:prstGeom>
        </p:spPr>
      </p:pic>
      <p:grpSp>
        <p:nvGrpSpPr>
          <p:cNvPr id="248" name="Google Shape;248;p27"/>
          <p:cNvGrpSpPr/>
          <p:nvPr/>
        </p:nvGrpSpPr>
        <p:grpSpPr>
          <a:xfrm>
            <a:off x="5634150" y="5007866"/>
            <a:ext cx="5738700" cy="1231500"/>
            <a:chOff x="5634155" y="4986425"/>
            <a:chExt cx="5738700" cy="1231500"/>
          </a:xfrm>
          <a:solidFill>
            <a:schemeClr val="accent4">
              <a:lumMod val="75000"/>
            </a:schemeClr>
          </a:solidFill>
        </p:grpSpPr>
        <p:sp>
          <p:nvSpPr>
            <p:cNvPr id="249" name="Google Shape;249;p27"/>
            <p:cNvSpPr/>
            <p:nvPr/>
          </p:nvSpPr>
          <p:spPr>
            <a:xfrm>
              <a:off x="5634155" y="4986425"/>
              <a:ext cx="5738700" cy="1231500"/>
            </a:xfrm>
            <a:prstGeom prst="roundRect">
              <a:avLst>
                <a:gd name="adj" fmla="val 50000"/>
              </a:avLst>
            </a:prstGeom>
            <a:grpFill/>
            <a:ln w="762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27"/>
            <p:cNvSpPr/>
            <p:nvPr/>
          </p:nvSpPr>
          <p:spPr>
            <a:xfrm>
              <a:off x="7714587" y="5494994"/>
              <a:ext cx="1501940" cy="301300"/>
            </a:xfrm>
            <a:prstGeom prst="rect">
              <a:avLst/>
            </a:prstGeom>
            <a:grpFill/>
          </p:spPr>
          <p:txBody>
            <a:bodyPr>
              <a:prstTxWarp prst="textPlain">
                <a:avLst/>
              </a:prstTxWarp>
            </a:bodyPr>
            <a:lstStyle/>
            <a:p>
              <a:pPr lvl="0" algn="ctr"/>
              <a:r>
                <a:rPr lang="ru-RU" b="0" i="0" dirty="0">
                  <a:ln>
                    <a:noFill/>
                  </a:ln>
                  <a:solidFill>
                    <a:schemeClr val="lt1"/>
                  </a:solidFill>
                  <a:latin typeface="Aldrich"/>
                </a:rPr>
                <a:t>Подсказка </a:t>
              </a:r>
              <a:r>
                <a:rPr b="0" i="0" dirty="0">
                  <a:ln>
                    <a:noFill/>
                  </a:ln>
                  <a:solidFill>
                    <a:schemeClr val="lt1"/>
                  </a:solidFill>
                  <a:latin typeface="Aldrich"/>
                </a:rPr>
                <a:t>3</a:t>
              </a:r>
            </a:p>
          </p:txBody>
        </p:sp>
      </p:grpSp>
      <p:grpSp>
        <p:nvGrpSpPr>
          <p:cNvPr id="251" name="Google Shape;251;p27"/>
          <p:cNvGrpSpPr/>
          <p:nvPr/>
        </p:nvGrpSpPr>
        <p:grpSpPr>
          <a:xfrm>
            <a:off x="5634150" y="2910550"/>
            <a:ext cx="5738700" cy="1231500"/>
            <a:chOff x="5634150" y="2910550"/>
            <a:chExt cx="5738700" cy="1231500"/>
          </a:xfrm>
        </p:grpSpPr>
        <p:sp>
          <p:nvSpPr>
            <p:cNvPr id="252" name="Google Shape;252;p27"/>
            <p:cNvSpPr/>
            <p:nvPr/>
          </p:nvSpPr>
          <p:spPr>
            <a:xfrm>
              <a:off x="5634150" y="2910550"/>
              <a:ext cx="5738700" cy="12315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762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27"/>
            <p:cNvSpPr/>
            <p:nvPr/>
          </p:nvSpPr>
          <p:spPr>
            <a:xfrm>
              <a:off x="7712212" y="3353907"/>
              <a:ext cx="1506691" cy="301300"/>
            </a:xfrm>
            <a:prstGeom prst="rect">
              <a:avLst/>
            </a:prstGeom>
          </p:spPr>
          <p:txBody>
            <a:bodyPr>
              <a:prstTxWarp prst="textPlain">
                <a:avLst/>
              </a:prstTxWarp>
            </a:bodyPr>
            <a:lstStyle/>
            <a:p>
              <a:pPr lvl="0" algn="ctr"/>
              <a:r>
                <a:rPr lang="ru-RU" b="0" i="0" dirty="0">
                  <a:ln>
                    <a:noFill/>
                  </a:ln>
                  <a:solidFill>
                    <a:schemeClr val="lt1"/>
                  </a:solidFill>
                  <a:latin typeface="Aldrich"/>
                </a:rPr>
                <a:t>Подсказка </a:t>
              </a:r>
              <a:r>
                <a:rPr b="0" i="0" dirty="0">
                  <a:ln>
                    <a:noFill/>
                  </a:ln>
                  <a:solidFill>
                    <a:schemeClr val="lt1"/>
                  </a:solidFill>
                  <a:latin typeface="Aldrich"/>
                </a:rPr>
                <a:t>2</a:t>
              </a:r>
            </a:p>
          </p:txBody>
        </p:sp>
      </p:grpSp>
      <p:sp>
        <p:nvSpPr>
          <p:cNvPr id="16" name="Google Shape;253;p27">
            <a:extLst>
              <a:ext uri="{FF2B5EF4-FFF2-40B4-BE49-F238E27FC236}">
                <a16:creationId xmlns:a16="http://schemas.microsoft.com/office/drawing/2014/main" id="{2E522359-3845-4841-BEC0-086CCBFCA588}"/>
              </a:ext>
            </a:extLst>
          </p:cNvPr>
          <p:cNvSpPr/>
          <p:nvPr/>
        </p:nvSpPr>
        <p:spPr>
          <a:xfrm>
            <a:off x="7750154" y="1234384"/>
            <a:ext cx="1506691" cy="301300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lang="ru-RU" b="0" i="0" dirty="0">
                <a:ln>
                  <a:noFill/>
                </a:ln>
                <a:solidFill>
                  <a:schemeClr val="lt1"/>
                </a:solidFill>
                <a:latin typeface="Aldrich"/>
              </a:rPr>
              <a:t>Подсказка 1</a:t>
            </a:r>
            <a:endParaRPr b="0" i="0" dirty="0">
              <a:ln>
                <a:noFill/>
              </a:ln>
              <a:solidFill>
                <a:schemeClr val="lt1"/>
              </a:solidFill>
              <a:latin typeface="Aldrich"/>
            </a:endParaRPr>
          </a:p>
        </p:txBody>
      </p:sp>
      <p:pic>
        <p:nvPicPr>
          <p:cNvPr id="14" name="Рисунок 13">
            <a:hlinkClick r:id="rId6" action="ppaction://hlinksldjump"/>
            <a:extLst>
              <a:ext uri="{FF2B5EF4-FFF2-40B4-BE49-F238E27FC236}">
                <a16:creationId xmlns:a16="http://schemas.microsoft.com/office/drawing/2014/main" id="{06816CBC-6A73-4587-BF7B-F005F05CF5E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6189" y="717105"/>
            <a:ext cx="3842309" cy="564301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57C6142-E67A-4A52-8F3A-9AC3F4FF52E7}"/>
              </a:ext>
            </a:extLst>
          </p:cNvPr>
          <p:cNvSpPr txBox="1"/>
          <p:nvPr/>
        </p:nvSpPr>
        <p:spPr>
          <a:xfrm>
            <a:off x="11431973" y="688401"/>
            <a:ext cx="66592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>
                <a:solidFill>
                  <a:schemeClr val="accent4">
                    <a:lumMod val="50000"/>
                  </a:schemeClr>
                </a:solidFill>
              </a:rPr>
              <a:t>3</a:t>
            </a:r>
          </a:p>
          <a:p>
            <a:endParaRPr lang="ru-RU" sz="7200" b="1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7200" b="1" dirty="0">
                <a:solidFill>
                  <a:schemeClr val="accent2">
                    <a:lumMod val="75000"/>
                  </a:schemeClr>
                </a:solidFill>
              </a:rPr>
              <a:t>2</a:t>
            </a:r>
          </a:p>
          <a:p>
            <a:endParaRPr lang="ru-RU" sz="7200" b="1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7200" b="1" dirty="0">
                <a:solidFill>
                  <a:schemeClr val="bg1">
                    <a:lumMod val="50000"/>
                  </a:schemeClr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454979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5" grpId="0" animBg="1"/>
      <p:bldP spid="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>
            <a:extLst>
              <a:ext uri="{FF2B5EF4-FFF2-40B4-BE49-F238E27FC236}">
                <a16:creationId xmlns:a16="http://schemas.microsoft.com/office/drawing/2014/main" id="{1895F292-40EE-4125-A6DA-55451DA646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994EEC1-7F80-4FC7-83DC-44250D302A3B}"/>
              </a:ext>
            </a:extLst>
          </p:cNvPr>
          <p:cNvSpPr txBox="1"/>
          <p:nvPr/>
        </p:nvSpPr>
        <p:spPr>
          <a:xfrm>
            <a:off x="775252" y="320957"/>
            <a:ext cx="11201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0" dirty="0">
                <a:effectLst/>
              </a:rPr>
              <a:t>Фаддей Беллинсгаузен и Михаил Лазарев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9602293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70463A6-B62B-4BA7-A682-1D484CF02B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7738" y="1008164"/>
            <a:ext cx="3405540" cy="5000197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06816CBC-6A73-4587-BF7B-F005F05CF5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6189" y="717105"/>
            <a:ext cx="3842309" cy="5643015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AB36BE5-E03C-4721-BB37-E216262586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16409" y="2699705"/>
            <a:ext cx="5952739" cy="1434763"/>
          </a:xfrm>
          <a:prstGeom prst="rect">
            <a:avLst/>
          </a:prstGeom>
        </p:spPr>
      </p:pic>
      <p:sp>
        <p:nvSpPr>
          <p:cNvPr id="15" name="Google Shape;255;p27">
            <a:extLst>
              <a:ext uri="{FF2B5EF4-FFF2-40B4-BE49-F238E27FC236}">
                <a16:creationId xmlns:a16="http://schemas.microsoft.com/office/drawing/2014/main" id="{8E24774A-B1AF-42D6-9DC8-9E2EB27412C4}"/>
              </a:ext>
            </a:extLst>
          </p:cNvPr>
          <p:cNvSpPr/>
          <p:nvPr/>
        </p:nvSpPr>
        <p:spPr>
          <a:xfrm>
            <a:off x="5717111" y="2789027"/>
            <a:ext cx="5738700" cy="1231500"/>
          </a:xfrm>
          <a:prstGeom prst="round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  <a:ln w="762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" name="Google Shape;253;p27">
            <a:extLst>
              <a:ext uri="{FF2B5EF4-FFF2-40B4-BE49-F238E27FC236}">
                <a16:creationId xmlns:a16="http://schemas.microsoft.com/office/drawing/2014/main" id="{A06D6041-27DB-480A-B564-F9D629D0A1A4}"/>
              </a:ext>
            </a:extLst>
          </p:cNvPr>
          <p:cNvSpPr/>
          <p:nvPr/>
        </p:nvSpPr>
        <p:spPr>
          <a:xfrm>
            <a:off x="7833115" y="3232967"/>
            <a:ext cx="1506691" cy="301300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lang="ru-RU" b="0" i="0" dirty="0">
                <a:ln>
                  <a:noFill/>
                </a:ln>
                <a:solidFill>
                  <a:schemeClr val="lt1"/>
                </a:solidFill>
                <a:latin typeface="Aldrich"/>
              </a:rPr>
              <a:t>Подсказка </a:t>
            </a:r>
            <a:endParaRPr b="0" i="0" dirty="0">
              <a:ln>
                <a:noFill/>
              </a:ln>
              <a:solidFill>
                <a:schemeClr val="lt1"/>
              </a:solidFill>
              <a:latin typeface="Aldrich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380B0D1-7546-4790-8D4B-821F792FFB6F}"/>
              </a:ext>
            </a:extLst>
          </p:cNvPr>
          <p:cNvSpPr txBox="1"/>
          <p:nvPr/>
        </p:nvSpPr>
        <p:spPr>
          <a:xfrm>
            <a:off x="11514930" y="2828835"/>
            <a:ext cx="6659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>
                <a:solidFill>
                  <a:schemeClr val="accent2">
                    <a:lumMod val="50000"/>
                  </a:schemeClr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696773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9245423-FC5C-4E0D-A7A0-BCAB82E733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4512" y="1048761"/>
            <a:ext cx="3385662" cy="4971012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06816CBC-6A73-4587-BF7B-F005F05CF5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6189" y="717105"/>
            <a:ext cx="3842309" cy="5643015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FBD06BE-92DE-4136-99D8-E5E193919B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96531" y="2690423"/>
            <a:ext cx="5992123" cy="1444255"/>
          </a:xfrm>
          <a:prstGeom prst="rect">
            <a:avLst/>
          </a:prstGeom>
        </p:spPr>
      </p:pic>
      <p:sp>
        <p:nvSpPr>
          <p:cNvPr id="15" name="Google Shape;255;p27">
            <a:extLst>
              <a:ext uri="{FF2B5EF4-FFF2-40B4-BE49-F238E27FC236}">
                <a16:creationId xmlns:a16="http://schemas.microsoft.com/office/drawing/2014/main" id="{8E24774A-B1AF-42D6-9DC8-9E2EB27412C4}"/>
              </a:ext>
            </a:extLst>
          </p:cNvPr>
          <p:cNvSpPr/>
          <p:nvPr/>
        </p:nvSpPr>
        <p:spPr>
          <a:xfrm>
            <a:off x="5717111" y="2789027"/>
            <a:ext cx="5738700" cy="1231500"/>
          </a:xfrm>
          <a:prstGeom prst="round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  <a:ln w="762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" name="Google Shape;253;p27">
            <a:extLst>
              <a:ext uri="{FF2B5EF4-FFF2-40B4-BE49-F238E27FC236}">
                <a16:creationId xmlns:a16="http://schemas.microsoft.com/office/drawing/2014/main" id="{A06D6041-27DB-480A-B564-F9D629D0A1A4}"/>
              </a:ext>
            </a:extLst>
          </p:cNvPr>
          <p:cNvSpPr/>
          <p:nvPr/>
        </p:nvSpPr>
        <p:spPr>
          <a:xfrm>
            <a:off x="7833115" y="3232967"/>
            <a:ext cx="1506691" cy="301300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lang="ru-RU" b="0" i="0" dirty="0">
                <a:ln>
                  <a:noFill/>
                </a:ln>
                <a:solidFill>
                  <a:schemeClr val="lt1"/>
                </a:solidFill>
                <a:latin typeface="Aldrich"/>
              </a:rPr>
              <a:t>Подсказка </a:t>
            </a:r>
            <a:endParaRPr b="0" i="0" dirty="0">
              <a:ln>
                <a:noFill/>
              </a:ln>
              <a:solidFill>
                <a:schemeClr val="lt1"/>
              </a:solidFill>
              <a:latin typeface="Aldrich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FCACD67-0FD9-46B7-90D5-B48A2985BA97}"/>
              </a:ext>
            </a:extLst>
          </p:cNvPr>
          <p:cNvSpPr txBox="1"/>
          <p:nvPr/>
        </p:nvSpPr>
        <p:spPr>
          <a:xfrm>
            <a:off x="11514930" y="2828835"/>
            <a:ext cx="6659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>
                <a:solidFill>
                  <a:schemeClr val="accent2">
                    <a:lumMod val="50000"/>
                  </a:schemeClr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831303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EAE0E9B-86AE-4BA6-A37F-535BE9E061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5928" y="1193601"/>
            <a:ext cx="3262829" cy="4790661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06816CBC-6A73-4587-BF7B-F005F05CF5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6189" y="717105"/>
            <a:ext cx="3842309" cy="5643015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1913F4B-A02E-43BA-96B0-D6CDF4A291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6593" y="2704293"/>
            <a:ext cx="5982555" cy="1441949"/>
          </a:xfrm>
          <a:prstGeom prst="rect">
            <a:avLst/>
          </a:prstGeom>
        </p:spPr>
      </p:pic>
      <p:sp>
        <p:nvSpPr>
          <p:cNvPr id="15" name="Google Shape;255;p27">
            <a:extLst>
              <a:ext uri="{FF2B5EF4-FFF2-40B4-BE49-F238E27FC236}">
                <a16:creationId xmlns:a16="http://schemas.microsoft.com/office/drawing/2014/main" id="{8E24774A-B1AF-42D6-9DC8-9E2EB27412C4}"/>
              </a:ext>
            </a:extLst>
          </p:cNvPr>
          <p:cNvSpPr/>
          <p:nvPr/>
        </p:nvSpPr>
        <p:spPr>
          <a:xfrm>
            <a:off x="5717111" y="2789027"/>
            <a:ext cx="5738700" cy="1231500"/>
          </a:xfrm>
          <a:prstGeom prst="round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  <a:ln w="762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" name="Google Shape;253;p27">
            <a:extLst>
              <a:ext uri="{FF2B5EF4-FFF2-40B4-BE49-F238E27FC236}">
                <a16:creationId xmlns:a16="http://schemas.microsoft.com/office/drawing/2014/main" id="{A06D6041-27DB-480A-B564-F9D629D0A1A4}"/>
              </a:ext>
            </a:extLst>
          </p:cNvPr>
          <p:cNvSpPr/>
          <p:nvPr/>
        </p:nvSpPr>
        <p:spPr>
          <a:xfrm>
            <a:off x="7833115" y="3232967"/>
            <a:ext cx="1506691" cy="301300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lang="ru-RU" b="0" i="0" dirty="0">
                <a:ln>
                  <a:noFill/>
                </a:ln>
                <a:solidFill>
                  <a:schemeClr val="lt1"/>
                </a:solidFill>
                <a:latin typeface="Aldrich"/>
              </a:rPr>
              <a:t>Подсказка </a:t>
            </a:r>
            <a:endParaRPr b="0" i="0" dirty="0">
              <a:ln>
                <a:noFill/>
              </a:ln>
              <a:solidFill>
                <a:schemeClr val="lt1"/>
              </a:solidFill>
              <a:latin typeface="Aldrich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AE2E786-E628-4FC5-A942-9EEACC975F85}"/>
              </a:ext>
            </a:extLst>
          </p:cNvPr>
          <p:cNvSpPr txBox="1"/>
          <p:nvPr/>
        </p:nvSpPr>
        <p:spPr>
          <a:xfrm>
            <a:off x="11514930" y="2828835"/>
            <a:ext cx="6659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>
                <a:solidFill>
                  <a:schemeClr val="accent2">
                    <a:lumMod val="50000"/>
                  </a:schemeClr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632763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07F4009-A772-467B-AB56-A0E54147F9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087" y="1084271"/>
            <a:ext cx="3337291" cy="4899991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06816CBC-6A73-4587-BF7B-F005F05CF5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6189" y="717105"/>
            <a:ext cx="3842309" cy="5643015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2EFCFC4-302A-4520-9799-35C71F2E84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04970" y="2736056"/>
            <a:ext cx="5934360" cy="1430333"/>
          </a:xfrm>
          <a:prstGeom prst="rect">
            <a:avLst/>
          </a:prstGeom>
        </p:spPr>
      </p:pic>
      <p:sp>
        <p:nvSpPr>
          <p:cNvPr id="15" name="Google Shape;255;p27">
            <a:extLst>
              <a:ext uri="{FF2B5EF4-FFF2-40B4-BE49-F238E27FC236}">
                <a16:creationId xmlns:a16="http://schemas.microsoft.com/office/drawing/2014/main" id="{8E24774A-B1AF-42D6-9DC8-9E2EB27412C4}"/>
              </a:ext>
            </a:extLst>
          </p:cNvPr>
          <p:cNvSpPr/>
          <p:nvPr/>
        </p:nvSpPr>
        <p:spPr>
          <a:xfrm>
            <a:off x="5717111" y="2789027"/>
            <a:ext cx="5738700" cy="1231500"/>
          </a:xfrm>
          <a:prstGeom prst="round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  <a:ln w="762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" name="Google Shape;253;p27">
            <a:extLst>
              <a:ext uri="{FF2B5EF4-FFF2-40B4-BE49-F238E27FC236}">
                <a16:creationId xmlns:a16="http://schemas.microsoft.com/office/drawing/2014/main" id="{A06D6041-27DB-480A-B564-F9D629D0A1A4}"/>
              </a:ext>
            </a:extLst>
          </p:cNvPr>
          <p:cNvSpPr/>
          <p:nvPr/>
        </p:nvSpPr>
        <p:spPr>
          <a:xfrm>
            <a:off x="7833115" y="3232967"/>
            <a:ext cx="1506691" cy="301300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lang="ru-RU" b="0" i="0" dirty="0">
                <a:ln>
                  <a:noFill/>
                </a:ln>
                <a:solidFill>
                  <a:schemeClr val="lt1"/>
                </a:solidFill>
                <a:latin typeface="Aldrich"/>
              </a:rPr>
              <a:t>Подсказка </a:t>
            </a:r>
            <a:endParaRPr b="0" i="0" dirty="0">
              <a:ln>
                <a:noFill/>
              </a:ln>
              <a:solidFill>
                <a:schemeClr val="lt1"/>
              </a:solidFill>
              <a:latin typeface="Aldrich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FAD8B81-BC25-4B8A-B2DE-CC176A41D388}"/>
              </a:ext>
            </a:extLst>
          </p:cNvPr>
          <p:cNvSpPr txBox="1"/>
          <p:nvPr/>
        </p:nvSpPr>
        <p:spPr>
          <a:xfrm>
            <a:off x="11514930" y="2828835"/>
            <a:ext cx="6659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>
                <a:solidFill>
                  <a:schemeClr val="accent2">
                    <a:lumMod val="50000"/>
                  </a:schemeClr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455142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B8993BD-3B96-4C7B-B8A3-D6E19C6A61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8816" y="2711311"/>
            <a:ext cx="5955287" cy="143537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0136358-5D5C-4422-BF23-24958524E4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7981" y="1096918"/>
            <a:ext cx="3435357" cy="5043977"/>
          </a:xfrm>
          <a:prstGeom prst="rect">
            <a:avLst/>
          </a:prstGeom>
        </p:spPr>
      </p:pic>
      <p:sp>
        <p:nvSpPr>
          <p:cNvPr id="15" name="Google Shape;255;p27">
            <a:extLst>
              <a:ext uri="{FF2B5EF4-FFF2-40B4-BE49-F238E27FC236}">
                <a16:creationId xmlns:a16="http://schemas.microsoft.com/office/drawing/2014/main" id="{8E24774A-B1AF-42D6-9DC8-9E2EB27412C4}"/>
              </a:ext>
            </a:extLst>
          </p:cNvPr>
          <p:cNvSpPr/>
          <p:nvPr/>
        </p:nvSpPr>
        <p:spPr>
          <a:xfrm>
            <a:off x="5717111" y="2789027"/>
            <a:ext cx="5738700" cy="1231500"/>
          </a:xfrm>
          <a:prstGeom prst="round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  <a:ln w="762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06816CBC-6A73-4587-BF7B-F005F05CF5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6189" y="717105"/>
            <a:ext cx="3842309" cy="5643015"/>
          </a:xfrm>
          <a:prstGeom prst="rect">
            <a:avLst/>
          </a:prstGeom>
        </p:spPr>
      </p:pic>
      <p:sp>
        <p:nvSpPr>
          <p:cNvPr id="17" name="Google Shape;253;p27">
            <a:extLst>
              <a:ext uri="{FF2B5EF4-FFF2-40B4-BE49-F238E27FC236}">
                <a16:creationId xmlns:a16="http://schemas.microsoft.com/office/drawing/2014/main" id="{A06D6041-27DB-480A-B564-F9D629D0A1A4}"/>
              </a:ext>
            </a:extLst>
          </p:cNvPr>
          <p:cNvSpPr/>
          <p:nvPr/>
        </p:nvSpPr>
        <p:spPr>
          <a:xfrm>
            <a:off x="7833115" y="3232967"/>
            <a:ext cx="1506691" cy="301300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lang="ru-RU" b="0" i="0" dirty="0">
                <a:ln>
                  <a:noFill/>
                </a:ln>
                <a:solidFill>
                  <a:schemeClr val="lt1"/>
                </a:solidFill>
                <a:latin typeface="Aldrich"/>
              </a:rPr>
              <a:t>Подсказка </a:t>
            </a:r>
            <a:endParaRPr b="0" i="0" dirty="0">
              <a:ln>
                <a:noFill/>
              </a:ln>
              <a:solidFill>
                <a:schemeClr val="lt1"/>
              </a:solidFill>
              <a:latin typeface="Aldrich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5FE9D51-67FE-4B53-80A6-631204EBFED7}"/>
              </a:ext>
            </a:extLst>
          </p:cNvPr>
          <p:cNvSpPr txBox="1"/>
          <p:nvPr/>
        </p:nvSpPr>
        <p:spPr>
          <a:xfrm>
            <a:off x="11514930" y="2828835"/>
            <a:ext cx="6659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>
                <a:solidFill>
                  <a:schemeClr val="accent2">
                    <a:lumMod val="50000"/>
                  </a:schemeClr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29367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9D86FB9-609A-406C-AB40-144635B6B2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3096" y="2738012"/>
            <a:ext cx="5916295" cy="142597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09C368B-7EAD-4C11-85D8-BD9F587BB8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8543" y="1069362"/>
            <a:ext cx="3357600" cy="4929809"/>
          </a:xfrm>
          <a:prstGeom prst="rect">
            <a:avLst/>
          </a:prstGeom>
        </p:spPr>
      </p:pic>
      <p:sp>
        <p:nvSpPr>
          <p:cNvPr id="15" name="Google Shape;255;p27">
            <a:extLst>
              <a:ext uri="{FF2B5EF4-FFF2-40B4-BE49-F238E27FC236}">
                <a16:creationId xmlns:a16="http://schemas.microsoft.com/office/drawing/2014/main" id="{8E24774A-B1AF-42D6-9DC8-9E2EB27412C4}"/>
              </a:ext>
            </a:extLst>
          </p:cNvPr>
          <p:cNvSpPr/>
          <p:nvPr/>
        </p:nvSpPr>
        <p:spPr>
          <a:xfrm>
            <a:off x="5717111" y="2789027"/>
            <a:ext cx="5738700" cy="1231500"/>
          </a:xfrm>
          <a:prstGeom prst="round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  <a:ln w="762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06816CBC-6A73-4587-BF7B-F005F05CF5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6189" y="717105"/>
            <a:ext cx="3842309" cy="5643015"/>
          </a:xfrm>
          <a:prstGeom prst="rect">
            <a:avLst/>
          </a:prstGeom>
        </p:spPr>
      </p:pic>
      <p:sp>
        <p:nvSpPr>
          <p:cNvPr id="17" name="Google Shape;253;p27">
            <a:extLst>
              <a:ext uri="{FF2B5EF4-FFF2-40B4-BE49-F238E27FC236}">
                <a16:creationId xmlns:a16="http://schemas.microsoft.com/office/drawing/2014/main" id="{A06D6041-27DB-480A-B564-F9D629D0A1A4}"/>
              </a:ext>
            </a:extLst>
          </p:cNvPr>
          <p:cNvSpPr/>
          <p:nvPr/>
        </p:nvSpPr>
        <p:spPr>
          <a:xfrm>
            <a:off x="7833115" y="3232967"/>
            <a:ext cx="1506691" cy="301300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lang="ru-RU" b="0" i="0" dirty="0">
                <a:ln>
                  <a:noFill/>
                </a:ln>
                <a:solidFill>
                  <a:schemeClr val="lt1"/>
                </a:solidFill>
                <a:latin typeface="Aldrich"/>
              </a:rPr>
              <a:t>Подсказка </a:t>
            </a:r>
            <a:endParaRPr b="0" i="0" dirty="0">
              <a:ln>
                <a:noFill/>
              </a:ln>
              <a:solidFill>
                <a:schemeClr val="lt1"/>
              </a:solidFill>
              <a:latin typeface="Aldrich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CDA4233-E36E-4AEA-82E2-5E583C26720B}"/>
              </a:ext>
            </a:extLst>
          </p:cNvPr>
          <p:cNvSpPr txBox="1"/>
          <p:nvPr/>
        </p:nvSpPr>
        <p:spPr>
          <a:xfrm>
            <a:off x="11514930" y="2828835"/>
            <a:ext cx="6659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>
                <a:solidFill>
                  <a:schemeClr val="accent2">
                    <a:lumMod val="50000"/>
                  </a:schemeClr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827062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2C580BC-D5DD-462B-8FA5-3A5EA77D62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3036" y="2713790"/>
            <a:ext cx="5926234" cy="142837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DC980AB-C093-48ED-A390-35FDE6D43C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9603" y="1026872"/>
            <a:ext cx="3415479" cy="5014790"/>
          </a:xfrm>
          <a:prstGeom prst="rect">
            <a:avLst/>
          </a:prstGeom>
        </p:spPr>
      </p:pic>
      <p:sp>
        <p:nvSpPr>
          <p:cNvPr id="15" name="Google Shape;255;p27">
            <a:extLst>
              <a:ext uri="{FF2B5EF4-FFF2-40B4-BE49-F238E27FC236}">
                <a16:creationId xmlns:a16="http://schemas.microsoft.com/office/drawing/2014/main" id="{8E24774A-B1AF-42D6-9DC8-9E2EB27412C4}"/>
              </a:ext>
            </a:extLst>
          </p:cNvPr>
          <p:cNvSpPr/>
          <p:nvPr/>
        </p:nvSpPr>
        <p:spPr>
          <a:xfrm>
            <a:off x="5717111" y="2789027"/>
            <a:ext cx="5738700" cy="1231500"/>
          </a:xfrm>
          <a:prstGeom prst="round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  <a:ln w="762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06816CBC-6A73-4587-BF7B-F005F05CF5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6189" y="717105"/>
            <a:ext cx="3842309" cy="5643015"/>
          </a:xfrm>
          <a:prstGeom prst="rect">
            <a:avLst/>
          </a:prstGeom>
        </p:spPr>
      </p:pic>
      <p:sp>
        <p:nvSpPr>
          <p:cNvPr id="17" name="Google Shape;253;p27">
            <a:extLst>
              <a:ext uri="{FF2B5EF4-FFF2-40B4-BE49-F238E27FC236}">
                <a16:creationId xmlns:a16="http://schemas.microsoft.com/office/drawing/2014/main" id="{A06D6041-27DB-480A-B564-F9D629D0A1A4}"/>
              </a:ext>
            </a:extLst>
          </p:cNvPr>
          <p:cNvSpPr/>
          <p:nvPr/>
        </p:nvSpPr>
        <p:spPr>
          <a:xfrm>
            <a:off x="7833115" y="3232967"/>
            <a:ext cx="1506691" cy="301300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lang="ru-RU" b="0" i="0" dirty="0">
                <a:ln>
                  <a:noFill/>
                </a:ln>
                <a:solidFill>
                  <a:schemeClr val="lt1"/>
                </a:solidFill>
                <a:latin typeface="Aldrich"/>
              </a:rPr>
              <a:t>Подсказка </a:t>
            </a:r>
            <a:endParaRPr b="0" i="0" dirty="0">
              <a:ln>
                <a:noFill/>
              </a:ln>
              <a:solidFill>
                <a:schemeClr val="lt1"/>
              </a:solidFill>
              <a:latin typeface="Aldrich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B1EB287-0B15-4D66-9C83-E4BD7A4A6D41}"/>
              </a:ext>
            </a:extLst>
          </p:cNvPr>
          <p:cNvSpPr txBox="1"/>
          <p:nvPr/>
        </p:nvSpPr>
        <p:spPr>
          <a:xfrm>
            <a:off x="11514930" y="2828835"/>
            <a:ext cx="6659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>
                <a:solidFill>
                  <a:schemeClr val="accent2">
                    <a:lumMod val="50000"/>
                  </a:schemeClr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724540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36B3F7A4-B0C8-41DD-9713-1E477BF26D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4149" y="4933510"/>
            <a:ext cx="5821661" cy="140928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0CEC70B-BEF6-4144-AE17-A79712B665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6898" y="2810036"/>
            <a:ext cx="5918914" cy="142661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62A1E62-4BD2-4DF4-A350-B9901D64AD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36898" y="722564"/>
            <a:ext cx="5918914" cy="1426610"/>
          </a:xfrm>
          <a:prstGeom prst="rect">
            <a:avLst/>
          </a:prstGeom>
        </p:spPr>
      </p:pic>
      <p:grpSp>
        <p:nvGrpSpPr>
          <p:cNvPr id="248" name="Google Shape;248;p27"/>
          <p:cNvGrpSpPr/>
          <p:nvPr/>
        </p:nvGrpSpPr>
        <p:grpSpPr>
          <a:xfrm>
            <a:off x="5634150" y="5007866"/>
            <a:ext cx="5738700" cy="1231500"/>
            <a:chOff x="5634155" y="4986425"/>
            <a:chExt cx="5738700" cy="1231500"/>
          </a:xfrm>
          <a:solidFill>
            <a:schemeClr val="accent4">
              <a:lumMod val="75000"/>
            </a:schemeClr>
          </a:solidFill>
        </p:grpSpPr>
        <p:sp>
          <p:nvSpPr>
            <p:cNvPr id="249" name="Google Shape;249;p27"/>
            <p:cNvSpPr/>
            <p:nvPr/>
          </p:nvSpPr>
          <p:spPr>
            <a:xfrm>
              <a:off x="5634155" y="4986425"/>
              <a:ext cx="5738700" cy="1231500"/>
            </a:xfrm>
            <a:prstGeom prst="roundRect">
              <a:avLst>
                <a:gd name="adj" fmla="val 50000"/>
              </a:avLst>
            </a:prstGeom>
            <a:grpFill/>
            <a:ln w="762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27"/>
            <p:cNvSpPr/>
            <p:nvPr/>
          </p:nvSpPr>
          <p:spPr>
            <a:xfrm>
              <a:off x="7714587" y="5494994"/>
              <a:ext cx="1501940" cy="301300"/>
            </a:xfrm>
            <a:prstGeom prst="rect">
              <a:avLst/>
            </a:prstGeom>
            <a:grpFill/>
          </p:spPr>
          <p:txBody>
            <a:bodyPr>
              <a:prstTxWarp prst="textPlain">
                <a:avLst/>
              </a:prstTxWarp>
            </a:bodyPr>
            <a:lstStyle/>
            <a:p>
              <a:pPr lvl="0" algn="ctr"/>
              <a:r>
                <a:rPr lang="ru-RU" b="0" i="0" dirty="0">
                  <a:ln>
                    <a:noFill/>
                  </a:ln>
                  <a:solidFill>
                    <a:schemeClr val="lt1"/>
                  </a:solidFill>
                  <a:latin typeface="Aldrich"/>
                </a:rPr>
                <a:t>Подсказка </a:t>
              </a:r>
              <a:r>
                <a:rPr b="0" i="0" dirty="0">
                  <a:ln>
                    <a:noFill/>
                  </a:ln>
                  <a:solidFill>
                    <a:schemeClr val="lt1"/>
                  </a:solidFill>
                  <a:latin typeface="Aldrich"/>
                </a:rPr>
                <a:t>3</a:t>
              </a:r>
            </a:p>
          </p:txBody>
        </p:sp>
      </p:grpSp>
      <p:grpSp>
        <p:nvGrpSpPr>
          <p:cNvPr id="251" name="Google Shape;251;p27"/>
          <p:cNvGrpSpPr/>
          <p:nvPr/>
        </p:nvGrpSpPr>
        <p:grpSpPr>
          <a:xfrm>
            <a:off x="5634150" y="2910550"/>
            <a:ext cx="5738700" cy="1231500"/>
            <a:chOff x="5634150" y="2910550"/>
            <a:chExt cx="5738700" cy="1231500"/>
          </a:xfrm>
        </p:grpSpPr>
        <p:sp>
          <p:nvSpPr>
            <p:cNvPr id="252" name="Google Shape;252;p27"/>
            <p:cNvSpPr/>
            <p:nvPr/>
          </p:nvSpPr>
          <p:spPr>
            <a:xfrm>
              <a:off x="5634150" y="2910550"/>
              <a:ext cx="5738700" cy="12315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762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27"/>
            <p:cNvSpPr/>
            <p:nvPr/>
          </p:nvSpPr>
          <p:spPr>
            <a:xfrm>
              <a:off x="7712212" y="3353907"/>
              <a:ext cx="1506691" cy="301300"/>
            </a:xfrm>
            <a:prstGeom prst="rect">
              <a:avLst/>
            </a:prstGeom>
          </p:spPr>
          <p:txBody>
            <a:bodyPr>
              <a:prstTxWarp prst="textPlain">
                <a:avLst/>
              </a:prstTxWarp>
            </a:bodyPr>
            <a:lstStyle/>
            <a:p>
              <a:pPr lvl="0" algn="ctr"/>
              <a:r>
                <a:rPr lang="ru-RU" b="0" i="0" dirty="0">
                  <a:ln>
                    <a:noFill/>
                  </a:ln>
                  <a:solidFill>
                    <a:schemeClr val="lt1"/>
                  </a:solidFill>
                  <a:latin typeface="Aldrich"/>
                </a:rPr>
                <a:t>Подсказка </a:t>
              </a:r>
              <a:r>
                <a:rPr b="0" i="0" dirty="0">
                  <a:ln>
                    <a:noFill/>
                  </a:ln>
                  <a:solidFill>
                    <a:schemeClr val="lt1"/>
                  </a:solidFill>
                  <a:latin typeface="Aldrich"/>
                </a:rPr>
                <a:t>2</a:t>
              </a:r>
            </a:p>
          </p:txBody>
        </p:sp>
      </p:grpSp>
      <p:sp>
        <p:nvSpPr>
          <p:cNvPr id="255" name="Google Shape;255;p27"/>
          <p:cNvSpPr/>
          <p:nvPr/>
        </p:nvSpPr>
        <p:spPr>
          <a:xfrm>
            <a:off x="5634150" y="813234"/>
            <a:ext cx="5738700" cy="1231500"/>
          </a:xfrm>
          <a:prstGeom prst="round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  <a:ln w="762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6" name="Google Shape;253;p27">
            <a:extLst>
              <a:ext uri="{FF2B5EF4-FFF2-40B4-BE49-F238E27FC236}">
                <a16:creationId xmlns:a16="http://schemas.microsoft.com/office/drawing/2014/main" id="{2E522359-3845-4841-BEC0-086CCBFCA588}"/>
              </a:ext>
            </a:extLst>
          </p:cNvPr>
          <p:cNvSpPr/>
          <p:nvPr/>
        </p:nvSpPr>
        <p:spPr>
          <a:xfrm>
            <a:off x="7750154" y="1234384"/>
            <a:ext cx="1506691" cy="301300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lang="ru-RU" b="0" i="0" dirty="0">
                <a:ln>
                  <a:noFill/>
                </a:ln>
                <a:solidFill>
                  <a:schemeClr val="lt1"/>
                </a:solidFill>
                <a:latin typeface="Aldrich"/>
              </a:rPr>
              <a:t>Подсказка 1</a:t>
            </a:r>
            <a:endParaRPr b="0" i="0" dirty="0">
              <a:ln>
                <a:noFill/>
              </a:ln>
              <a:solidFill>
                <a:schemeClr val="lt1"/>
              </a:solidFill>
              <a:latin typeface="Aldrich"/>
            </a:endParaRPr>
          </a:p>
        </p:txBody>
      </p:sp>
      <p:pic>
        <p:nvPicPr>
          <p:cNvPr id="14" name="Рисунок 13">
            <a:hlinkClick r:id="rId6" action="ppaction://hlinksldjump"/>
            <a:extLst>
              <a:ext uri="{FF2B5EF4-FFF2-40B4-BE49-F238E27FC236}">
                <a16:creationId xmlns:a16="http://schemas.microsoft.com/office/drawing/2014/main" id="{06816CBC-6A73-4587-BF7B-F005F05CF5E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6189" y="717105"/>
            <a:ext cx="3842309" cy="564301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10CBD7C0-D1D7-42C1-940F-9B9AC582B847}"/>
              </a:ext>
            </a:extLst>
          </p:cNvPr>
          <p:cNvSpPr txBox="1"/>
          <p:nvPr/>
        </p:nvSpPr>
        <p:spPr>
          <a:xfrm>
            <a:off x="11431973" y="688401"/>
            <a:ext cx="66592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>
                <a:solidFill>
                  <a:schemeClr val="accent4">
                    <a:lumMod val="50000"/>
                  </a:schemeClr>
                </a:solidFill>
              </a:rPr>
              <a:t>3</a:t>
            </a:r>
          </a:p>
          <a:p>
            <a:endParaRPr lang="ru-RU" sz="7200" b="1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7200" b="1" dirty="0">
                <a:solidFill>
                  <a:schemeClr val="accent2">
                    <a:lumMod val="75000"/>
                  </a:schemeClr>
                </a:solidFill>
              </a:rPr>
              <a:t>2</a:t>
            </a:r>
          </a:p>
          <a:p>
            <a:endParaRPr lang="ru-RU" sz="7200" b="1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7200" b="1" dirty="0">
                <a:solidFill>
                  <a:schemeClr val="bg1">
                    <a:lumMod val="50000"/>
                  </a:schemeClr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913492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5" grpId="0" animBg="1"/>
      <p:bldP spid="1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2FFB42C-23D1-432A-9D84-9DC5679C99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6349" y="2735774"/>
            <a:ext cx="5932860" cy="142997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3AEB6BF-C1E3-4B29-8351-434D8AC0B8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4022" y="1046167"/>
            <a:ext cx="3389195" cy="4976199"/>
          </a:xfrm>
          <a:prstGeom prst="rect">
            <a:avLst/>
          </a:prstGeom>
        </p:spPr>
      </p:pic>
      <p:sp>
        <p:nvSpPr>
          <p:cNvPr id="15" name="Google Shape;255;p27">
            <a:extLst>
              <a:ext uri="{FF2B5EF4-FFF2-40B4-BE49-F238E27FC236}">
                <a16:creationId xmlns:a16="http://schemas.microsoft.com/office/drawing/2014/main" id="{8E24774A-B1AF-42D6-9DC8-9E2EB27412C4}"/>
              </a:ext>
            </a:extLst>
          </p:cNvPr>
          <p:cNvSpPr/>
          <p:nvPr/>
        </p:nvSpPr>
        <p:spPr>
          <a:xfrm>
            <a:off x="5717111" y="2789027"/>
            <a:ext cx="5738700" cy="1231500"/>
          </a:xfrm>
          <a:prstGeom prst="round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  <a:ln w="762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06816CBC-6A73-4587-BF7B-F005F05CF5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6189" y="717105"/>
            <a:ext cx="3842309" cy="5643015"/>
          </a:xfrm>
          <a:prstGeom prst="rect">
            <a:avLst/>
          </a:prstGeom>
        </p:spPr>
      </p:pic>
      <p:sp>
        <p:nvSpPr>
          <p:cNvPr id="17" name="Google Shape;253;p27">
            <a:extLst>
              <a:ext uri="{FF2B5EF4-FFF2-40B4-BE49-F238E27FC236}">
                <a16:creationId xmlns:a16="http://schemas.microsoft.com/office/drawing/2014/main" id="{A06D6041-27DB-480A-B564-F9D629D0A1A4}"/>
              </a:ext>
            </a:extLst>
          </p:cNvPr>
          <p:cNvSpPr/>
          <p:nvPr/>
        </p:nvSpPr>
        <p:spPr>
          <a:xfrm>
            <a:off x="7833115" y="3232967"/>
            <a:ext cx="1506691" cy="301300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lang="ru-RU" b="0" i="0" dirty="0">
                <a:ln>
                  <a:noFill/>
                </a:ln>
                <a:solidFill>
                  <a:schemeClr val="lt1"/>
                </a:solidFill>
                <a:latin typeface="Aldrich"/>
              </a:rPr>
              <a:t>Подсказка </a:t>
            </a:r>
            <a:endParaRPr b="0" i="0" dirty="0">
              <a:ln>
                <a:noFill/>
              </a:ln>
              <a:solidFill>
                <a:schemeClr val="lt1"/>
              </a:solidFill>
              <a:latin typeface="Aldrich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ABC99DD-5ECE-4205-A1DD-ED91DF76B128}"/>
              </a:ext>
            </a:extLst>
          </p:cNvPr>
          <p:cNvSpPr txBox="1"/>
          <p:nvPr/>
        </p:nvSpPr>
        <p:spPr>
          <a:xfrm>
            <a:off x="11514930" y="2828835"/>
            <a:ext cx="6659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>
                <a:solidFill>
                  <a:schemeClr val="accent2">
                    <a:lumMod val="50000"/>
                  </a:schemeClr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982351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F02C62F-B9F5-446D-AABA-2D04191496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0" y="0"/>
            <a:ext cx="13716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63450A7-A272-4BA8-BB7D-C5DCC05AF738}"/>
              </a:ext>
            </a:extLst>
          </p:cNvPr>
          <p:cNvSpPr txBox="1"/>
          <p:nvPr/>
        </p:nvSpPr>
        <p:spPr>
          <a:xfrm>
            <a:off x="8342243" y="2385389"/>
            <a:ext cx="33229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chemeClr val="bg1"/>
                </a:solidFill>
              </a:rPr>
              <a:t>Аристотель</a:t>
            </a:r>
          </a:p>
        </p:txBody>
      </p:sp>
    </p:spTree>
    <p:extLst>
      <p:ext uri="{BB962C8B-B14F-4D97-AF65-F5344CB8AC3E}">
        <p14:creationId xmlns:p14="http://schemas.microsoft.com/office/powerpoint/2010/main" val="16158563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81A9DA0-5ED1-4AAA-814E-B20674AF74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4041" y="4953780"/>
            <a:ext cx="5918915" cy="142661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203446F-8C7B-4FE5-ACA8-6FD300D172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6897" y="2850607"/>
            <a:ext cx="5918915" cy="142661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E2995A5-9739-4B27-99F7-5FF9B91CC1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36897" y="693349"/>
            <a:ext cx="5918914" cy="1426610"/>
          </a:xfrm>
          <a:prstGeom prst="rect">
            <a:avLst/>
          </a:prstGeom>
        </p:spPr>
      </p:pic>
      <p:grpSp>
        <p:nvGrpSpPr>
          <p:cNvPr id="248" name="Google Shape;248;p27"/>
          <p:cNvGrpSpPr/>
          <p:nvPr/>
        </p:nvGrpSpPr>
        <p:grpSpPr>
          <a:xfrm>
            <a:off x="5634150" y="5007866"/>
            <a:ext cx="5738700" cy="1231500"/>
            <a:chOff x="5634155" y="4986425"/>
            <a:chExt cx="5738700" cy="1231500"/>
          </a:xfrm>
          <a:solidFill>
            <a:schemeClr val="accent4">
              <a:lumMod val="75000"/>
            </a:schemeClr>
          </a:solidFill>
        </p:grpSpPr>
        <p:sp>
          <p:nvSpPr>
            <p:cNvPr id="249" name="Google Shape;249;p27"/>
            <p:cNvSpPr/>
            <p:nvPr/>
          </p:nvSpPr>
          <p:spPr>
            <a:xfrm>
              <a:off x="5634155" y="4986425"/>
              <a:ext cx="5738700" cy="1231500"/>
            </a:xfrm>
            <a:prstGeom prst="roundRect">
              <a:avLst>
                <a:gd name="adj" fmla="val 50000"/>
              </a:avLst>
            </a:prstGeom>
            <a:grpFill/>
            <a:ln w="762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27"/>
            <p:cNvSpPr/>
            <p:nvPr/>
          </p:nvSpPr>
          <p:spPr>
            <a:xfrm>
              <a:off x="7714587" y="5494994"/>
              <a:ext cx="1501940" cy="301300"/>
            </a:xfrm>
            <a:prstGeom prst="rect">
              <a:avLst/>
            </a:prstGeom>
            <a:grpFill/>
          </p:spPr>
          <p:txBody>
            <a:bodyPr>
              <a:prstTxWarp prst="textPlain">
                <a:avLst/>
              </a:prstTxWarp>
            </a:bodyPr>
            <a:lstStyle/>
            <a:p>
              <a:pPr lvl="0" algn="ctr"/>
              <a:r>
                <a:rPr lang="ru-RU" b="0" i="0" dirty="0">
                  <a:ln>
                    <a:noFill/>
                  </a:ln>
                  <a:solidFill>
                    <a:schemeClr val="lt1"/>
                  </a:solidFill>
                  <a:latin typeface="Aldrich"/>
                </a:rPr>
                <a:t>Подсказка </a:t>
              </a:r>
              <a:r>
                <a:rPr b="0" i="0" dirty="0">
                  <a:ln>
                    <a:noFill/>
                  </a:ln>
                  <a:solidFill>
                    <a:schemeClr val="lt1"/>
                  </a:solidFill>
                  <a:latin typeface="Aldrich"/>
                </a:rPr>
                <a:t>3</a:t>
              </a:r>
            </a:p>
          </p:txBody>
        </p:sp>
      </p:grpSp>
      <p:grpSp>
        <p:nvGrpSpPr>
          <p:cNvPr id="251" name="Google Shape;251;p27"/>
          <p:cNvGrpSpPr/>
          <p:nvPr/>
        </p:nvGrpSpPr>
        <p:grpSpPr>
          <a:xfrm>
            <a:off x="5634150" y="2910550"/>
            <a:ext cx="5738700" cy="1231500"/>
            <a:chOff x="5634150" y="2910550"/>
            <a:chExt cx="5738700" cy="1231500"/>
          </a:xfrm>
        </p:grpSpPr>
        <p:sp>
          <p:nvSpPr>
            <p:cNvPr id="252" name="Google Shape;252;p27"/>
            <p:cNvSpPr/>
            <p:nvPr/>
          </p:nvSpPr>
          <p:spPr>
            <a:xfrm>
              <a:off x="5634150" y="2910550"/>
              <a:ext cx="5738700" cy="12315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762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27"/>
            <p:cNvSpPr/>
            <p:nvPr/>
          </p:nvSpPr>
          <p:spPr>
            <a:xfrm>
              <a:off x="7712212" y="3353907"/>
              <a:ext cx="1506691" cy="301300"/>
            </a:xfrm>
            <a:prstGeom prst="rect">
              <a:avLst/>
            </a:prstGeom>
          </p:spPr>
          <p:txBody>
            <a:bodyPr>
              <a:prstTxWarp prst="textPlain">
                <a:avLst/>
              </a:prstTxWarp>
            </a:bodyPr>
            <a:lstStyle/>
            <a:p>
              <a:pPr lvl="0" algn="ctr"/>
              <a:r>
                <a:rPr lang="ru-RU" b="0" i="0" dirty="0">
                  <a:ln>
                    <a:noFill/>
                  </a:ln>
                  <a:solidFill>
                    <a:schemeClr val="lt1"/>
                  </a:solidFill>
                  <a:latin typeface="Aldrich"/>
                </a:rPr>
                <a:t>Подсказка </a:t>
              </a:r>
              <a:r>
                <a:rPr b="0" i="0" dirty="0">
                  <a:ln>
                    <a:noFill/>
                  </a:ln>
                  <a:solidFill>
                    <a:schemeClr val="lt1"/>
                  </a:solidFill>
                  <a:latin typeface="Aldrich"/>
                </a:rPr>
                <a:t>2</a:t>
              </a:r>
            </a:p>
          </p:txBody>
        </p:sp>
      </p:grpSp>
      <p:sp>
        <p:nvSpPr>
          <p:cNvPr id="255" name="Google Shape;255;p27"/>
          <p:cNvSpPr/>
          <p:nvPr/>
        </p:nvSpPr>
        <p:spPr>
          <a:xfrm>
            <a:off x="5634157" y="791200"/>
            <a:ext cx="5738700" cy="1231500"/>
          </a:xfrm>
          <a:prstGeom prst="round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  <a:ln w="762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6" name="Google Shape;253;p27">
            <a:extLst>
              <a:ext uri="{FF2B5EF4-FFF2-40B4-BE49-F238E27FC236}">
                <a16:creationId xmlns:a16="http://schemas.microsoft.com/office/drawing/2014/main" id="{2E522359-3845-4841-BEC0-086CCBFCA588}"/>
              </a:ext>
            </a:extLst>
          </p:cNvPr>
          <p:cNvSpPr/>
          <p:nvPr/>
        </p:nvSpPr>
        <p:spPr>
          <a:xfrm>
            <a:off x="7750154" y="1234384"/>
            <a:ext cx="1506691" cy="301300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lang="ru-RU" b="0" i="0" dirty="0">
                <a:ln>
                  <a:noFill/>
                </a:ln>
                <a:solidFill>
                  <a:schemeClr val="lt1"/>
                </a:solidFill>
                <a:latin typeface="Aldrich"/>
              </a:rPr>
              <a:t>Подсказка 1</a:t>
            </a:r>
            <a:endParaRPr b="0" i="0" dirty="0">
              <a:ln>
                <a:noFill/>
              </a:ln>
              <a:solidFill>
                <a:schemeClr val="lt1"/>
              </a:solidFill>
              <a:latin typeface="Aldrich"/>
            </a:endParaRPr>
          </a:p>
        </p:txBody>
      </p:sp>
      <p:pic>
        <p:nvPicPr>
          <p:cNvPr id="14" name="Рисунок 13">
            <a:hlinkClick r:id="rId6" action="ppaction://hlinksldjump"/>
            <a:extLst>
              <a:ext uri="{FF2B5EF4-FFF2-40B4-BE49-F238E27FC236}">
                <a16:creationId xmlns:a16="http://schemas.microsoft.com/office/drawing/2014/main" id="{06816CBC-6A73-4587-BF7B-F005F05CF5E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6189" y="717105"/>
            <a:ext cx="3842309" cy="564301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0737290-41AA-4CEA-B0E3-2B414E57DD01}"/>
              </a:ext>
            </a:extLst>
          </p:cNvPr>
          <p:cNvSpPr txBox="1"/>
          <p:nvPr/>
        </p:nvSpPr>
        <p:spPr>
          <a:xfrm>
            <a:off x="11431973" y="688401"/>
            <a:ext cx="66592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>
                <a:solidFill>
                  <a:schemeClr val="accent4">
                    <a:lumMod val="50000"/>
                  </a:schemeClr>
                </a:solidFill>
              </a:rPr>
              <a:t>3</a:t>
            </a:r>
          </a:p>
          <a:p>
            <a:endParaRPr lang="ru-RU" sz="7200" b="1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7200" b="1" dirty="0">
                <a:solidFill>
                  <a:schemeClr val="accent2">
                    <a:lumMod val="75000"/>
                  </a:schemeClr>
                </a:solidFill>
              </a:rPr>
              <a:t>2</a:t>
            </a:r>
          </a:p>
          <a:p>
            <a:endParaRPr lang="ru-RU" sz="7200" b="1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7200" b="1" dirty="0">
                <a:solidFill>
                  <a:schemeClr val="bg1">
                    <a:lumMod val="50000"/>
                  </a:schemeClr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272827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5" grpId="0" animBg="1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90EB649-3AEA-47A4-97EF-941AB1EBF2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3770" y="0"/>
            <a:ext cx="516446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D78E3CC-764A-4C99-8D08-3F82B525393A}"/>
              </a:ext>
            </a:extLst>
          </p:cNvPr>
          <p:cNvSpPr txBox="1"/>
          <p:nvPr/>
        </p:nvSpPr>
        <p:spPr>
          <a:xfrm>
            <a:off x="500269" y="2763076"/>
            <a:ext cx="33229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chemeClr val="accent2">
                    <a:lumMod val="50000"/>
                  </a:schemeClr>
                </a:solidFill>
              </a:rPr>
              <a:t>Эратосфен</a:t>
            </a:r>
          </a:p>
        </p:txBody>
      </p:sp>
    </p:spTree>
    <p:extLst>
      <p:ext uri="{BB962C8B-B14F-4D97-AF65-F5344CB8AC3E}">
        <p14:creationId xmlns:p14="http://schemas.microsoft.com/office/powerpoint/2010/main" val="25390119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4C3B49C-2CD4-4336-96C5-5B330E15E3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4536" y="4956309"/>
            <a:ext cx="5897925" cy="1421551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6F5453E-7560-419F-8904-4ADF9A044A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57886" y="2861614"/>
            <a:ext cx="5897925" cy="1421551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1CDE6E9-5EDB-440F-BDEE-90EABAC00F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1122" y="715363"/>
            <a:ext cx="5897920" cy="1421550"/>
          </a:xfrm>
          <a:prstGeom prst="rect">
            <a:avLst/>
          </a:prstGeom>
        </p:spPr>
      </p:pic>
      <p:grpSp>
        <p:nvGrpSpPr>
          <p:cNvPr id="248" name="Google Shape;248;p27"/>
          <p:cNvGrpSpPr/>
          <p:nvPr/>
        </p:nvGrpSpPr>
        <p:grpSpPr>
          <a:xfrm>
            <a:off x="5634150" y="5007866"/>
            <a:ext cx="5738700" cy="1231500"/>
            <a:chOff x="5634155" y="4986425"/>
            <a:chExt cx="5738700" cy="1231500"/>
          </a:xfrm>
          <a:solidFill>
            <a:schemeClr val="accent4">
              <a:lumMod val="75000"/>
            </a:schemeClr>
          </a:solidFill>
        </p:grpSpPr>
        <p:sp>
          <p:nvSpPr>
            <p:cNvPr id="249" name="Google Shape;249;p27"/>
            <p:cNvSpPr/>
            <p:nvPr/>
          </p:nvSpPr>
          <p:spPr>
            <a:xfrm>
              <a:off x="5634155" y="4986425"/>
              <a:ext cx="5738700" cy="1231500"/>
            </a:xfrm>
            <a:prstGeom prst="roundRect">
              <a:avLst>
                <a:gd name="adj" fmla="val 50000"/>
              </a:avLst>
            </a:prstGeom>
            <a:grpFill/>
            <a:ln w="762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27"/>
            <p:cNvSpPr/>
            <p:nvPr/>
          </p:nvSpPr>
          <p:spPr>
            <a:xfrm>
              <a:off x="7714587" y="5494994"/>
              <a:ext cx="1501940" cy="301300"/>
            </a:xfrm>
            <a:prstGeom prst="rect">
              <a:avLst/>
            </a:prstGeom>
            <a:grpFill/>
          </p:spPr>
          <p:txBody>
            <a:bodyPr>
              <a:prstTxWarp prst="textPlain">
                <a:avLst/>
              </a:prstTxWarp>
            </a:bodyPr>
            <a:lstStyle/>
            <a:p>
              <a:pPr lvl="0" algn="ctr"/>
              <a:r>
                <a:rPr lang="ru-RU" b="0" i="0" dirty="0">
                  <a:ln>
                    <a:noFill/>
                  </a:ln>
                  <a:solidFill>
                    <a:schemeClr val="lt1"/>
                  </a:solidFill>
                  <a:latin typeface="Aldrich"/>
                </a:rPr>
                <a:t>Подсказка </a:t>
              </a:r>
              <a:r>
                <a:rPr b="0" i="0" dirty="0">
                  <a:ln>
                    <a:noFill/>
                  </a:ln>
                  <a:solidFill>
                    <a:schemeClr val="lt1"/>
                  </a:solidFill>
                  <a:latin typeface="Aldrich"/>
                </a:rPr>
                <a:t>3</a:t>
              </a:r>
            </a:p>
          </p:txBody>
        </p:sp>
      </p:grpSp>
      <p:grpSp>
        <p:nvGrpSpPr>
          <p:cNvPr id="251" name="Google Shape;251;p27"/>
          <p:cNvGrpSpPr/>
          <p:nvPr/>
        </p:nvGrpSpPr>
        <p:grpSpPr>
          <a:xfrm>
            <a:off x="5634150" y="2910550"/>
            <a:ext cx="5738700" cy="1231500"/>
            <a:chOff x="5634150" y="2910550"/>
            <a:chExt cx="5738700" cy="1231500"/>
          </a:xfrm>
        </p:grpSpPr>
        <p:sp>
          <p:nvSpPr>
            <p:cNvPr id="252" name="Google Shape;252;p27"/>
            <p:cNvSpPr/>
            <p:nvPr/>
          </p:nvSpPr>
          <p:spPr>
            <a:xfrm>
              <a:off x="5634150" y="2910550"/>
              <a:ext cx="5738700" cy="12315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762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27"/>
            <p:cNvSpPr/>
            <p:nvPr/>
          </p:nvSpPr>
          <p:spPr>
            <a:xfrm>
              <a:off x="7712212" y="3353907"/>
              <a:ext cx="1506691" cy="301300"/>
            </a:xfrm>
            <a:prstGeom prst="rect">
              <a:avLst/>
            </a:prstGeom>
          </p:spPr>
          <p:txBody>
            <a:bodyPr>
              <a:prstTxWarp prst="textPlain">
                <a:avLst/>
              </a:prstTxWarp>
            </a:bodyPr>
            <a:lstStyle/>
            <a:p>
              <a:pPr lvl="0" algn="ctr"/>
              <a:r>
                <a:rPr lang="ru-RU" b="0" i="0" dirty="0">
                  <a:ln>
                    <a:noFill/>
                  </a:ln>
                  <a:solidFill>
                    <a:schemeClr val="lt1"/>
                  </a:solidFill>
                  <a:latin typeface="Aldrich"/>
                </a:rPr>
                <a:t>Подсказка </a:t>
              </a:r>
              <a:r>
                <a:rPr b="0" i="0" dirty="0">
                  <a:ln>
                    <a:noFill/>
                  </a:ln>
                  <a:solidFill>
                    <a:schemeClr val="lt1"/>
                  </a:solidFill>
                  <a:latin typeface="Aldrich"/>
                </a:rPr>
                <a:t>2</a:t>
              </a:r>
            </a:p>
          </p:txBody>
        </p:sp>
      </p:grpSp>
      <p:sp>
        <p:nvSpPr>
          <p:cNvPr id="255" name="Google Shape;255;p27"/>
          <p:cNvSpPr/>
          <p:nvPr/>
        </p:nvSpPr>
        <p:spPr>
          <a:xfrm>
            <a:off x="5634157" y="791200"/>
            <a:ext cx="5738700" cy="1231500"/>
          </a:xfrm>
          <a:prstGeom prst="round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  <a:ln w="762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6" name="Google Shape;253;p27">
            <a:extLst>
              <a:ext uri="{FF2B5EF4-FFF2-40B4-BE49-F238E27FC236}">
                <a16:creationId xmlns:a16="http://schemas.microsoft.com/office/drawing/2014/main" id="{2E522359-3845-4841-BEC0-086CCBFCA588}"/>
              </a:ext>
            </a:extLst>
          </p:cNvPr>
          <p:cNvSpPr/>
          <p:nvPr/>
        </p:nvSpPr>
        <p:spPr>
          <a:xfrm>
            <a:off x="7750154" y="1234384"/>
            <a:ext cx="1506691" cy="301300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lang="ru-RU" b="0" i="0" dirty="0">
                <a:ln>
                  <a:noFill/>
                </a:ln>
                <a:solidFill>
                  <a:schemeClr val="lt1"/>
                </a:solidFill>
                <a:latin typeface="Aldrich"/>
              </a:rPr>
              <a:t>Подсказка 1</a:t>
            </a:r>
            <a:endParaRPr b="0" i="0" dirty="0">
              <a:ln>
                <a:noFill/>
              </a:ln>
              <a:solidFill>
                <a:schemeClr val="lt1"/>
              </a:solidFill>
              <a:latin typeface="Aldrich"/>
            </a:endParaRPr>
          </a:p>
        </p:txBody>
      </p:sp>
      <p:pic>
        <p:nvPicPr>
          <p:cNvPr id="14" name="Рисунок 13">
            <a:hlinkClick r:id="rId6" action="ppaction://hlinksldjump"/>
            <a:extLst>
              <a:ext uri="{FF2B5EF4-FFF2-40B4-BE49-F238E27FC236}">
                <a16:creationId xmlns:a16="http://schemas.microsoft.com/office/drawing/2014/main" id="{06816CBC-6A73-4587-BF7B-F005F05CF5E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6189" y="717105"/>
            <a:ext cx="3842309" cy="564301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1CFF799-2260-4B4F-8275-19D0BC36DF7F}"/>
              </a:ext>
            </a:extLst>
          </p:cNvPr>
          <p:cNvSpPr txBox="1"/>
          <p:nvPr/>
        </p:nvSpPr>
        <p:spPr>
          <a:xfrm>
            <a:off x="11431973" y="688401"/>
            <a:ext cx="66592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>
                <a:solidFill>
                  <a:schemeClr val="accent4">
                    <a:lumMod val="50000"/>
                  </a:schemeClr>
                </a:solidFill>
              </a:rPr>
              <a:t>3</a:t>
            </a:r>
          </a:p>
          <a:p>
            <a:endParaRPr lang="ru-RU" sz="7200" b="1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7200" b="1" dirty="0">
                <a:solidFill>
                  <a:schemeClr val="accent2">
                    <a:lumMod val="75000"/>
                  </a:schemeClr>
                </a:solidFill>
              </a:rPr>
              <a:t>2</a:t>
            </a:r>
          </a:p>
          <a:p>
            <a:endParaRPr lang="ru-RU" sz="7200" b="1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7200" b="1" dirty="0">
                <a:solidFill>
                  <a:schemeClr val="bg1">
                    <a:lumMod val="50000"/>
                  </a:schemeClr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391441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5" grpId="0" animBg="1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2E30BB8F-20EB-4073-8751-966B63A756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37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D08A5CA-D7D6-4D33-99BB-51BC05EE470F}"/>
              </a:ext>
            </a:extLst>
          </p:cNvPr>
          <p:cNvSpPr txBox="1"/>
          <p:nvPr/>
        </p:nvSpPr>
        <p:spPr>
          <a:xfrm>
            <a:off x="7606747" y="4581937"/>
            <a:ext cx="387294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chemeClr val="bg1"/>
                </a:solidFill>
              </a:rPr>
              <a:t>Васко да Гама</a:t>
            </a:r>
          </a:p>
        </p:txBody>
      </p:sp>
    </p:spTree>
    <p:extLst>
      <p:ext uri="{BB962C8B-B14F-4D97-AF65-F5344CB8AC3E}">
        <p14:creationId xmlns:p14="http://schemas.microsoft.com/office/powerpoint/2010/main" val="2633180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1BA2B91-43C2-4357-95E1-7D8C8B59AB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4043" y="4910311"/>
            <a:ext cx="5918915" cy="142661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2436168-5760-4EBC-A24E-EAD27C9784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4039" y="2825306"/>
            <a:ext cx="5918919" cy="1426611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E1C567C-4205-4C43-867C-03E2B9F9F9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36897" y="734174"/>
            <a:ext cx="5918914" cy="1426610"/>
          </a:xfrm>
          <a:prstGeom prst="rect">
            <a:avLst/>
          </a:prstGeom>
        </p:spPr>
      </p:pic>
      <p:grpSp>
        <p:nvGrpSpPr>
          <p:cNvPr id="248" name="Google Shape;248;p27"/>
          <p:cNvGrpSpPr/>
          <p:nvPr/>
        </p:nvGrpSpPr>
        <p:grpSpPr>
          <a:xfrm>
            <a:off x="5634150" y="5007866"/>
            <a:ext cx="5738700" cy="1231500"/>
            <a:chOff x="5634155" y="4986425"/>
            <a:chExt cx="5738700" cy="1231500"/>
          </a:xfrm>
          <a:solidFill>
            <a:schemeClr val="accent4">
              <a:lumMod val="75000"/>
            </a:schemeClr>
          </a:solidFill>
        </p:grpSpPr>
        <p:sp>
          <p:nvSpPr>
            <p:cNvPr id="249" name="Google Shape;249;p27"/>
            <p:cNvSpPr/>
            <p:nvPr/>
          </p:nvSpPr>
          <p:spPr>
            <a:xfrm>
              <a:off x="5634155" y="4986425"/>
              <a:ext cx="5738700" cy="1231500"/>
            </a:xfrm>
            <a:prstGeom prst="roundRect">
              <a:avLst>
                <a:gd name="adj" fmla="val 50000"/>
              </a:avLst>
            </a:prstGeom>
            <a:grpFill/>
            <a:ln w="762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27"/>
            <p:cNvSpPr/>
            <p:nvPr/>
          </p:nvSpPr>
          <p:spPr>
            <a:xfrm>
              <a:off x="7714587" y="5494994"/>
              <a:ext cx="1501940" cy="301300"/>
            </a:xfrm>
            <a:prstGeom prst="rect">
              <a:avLst/>
            </a:prstGeom>
            <a:grpFill/>
          </p:spPr>
          <p:txBody>
            <a:bodyPr>
              <a:prstTxWarp prst="textPlain">
                <a:avLst/>
              </a:prstTxWarp>
            </a:bodyPr>
            <a:lstStyle/>
            <a:p>
              <a:pPr lvl="0" algn="ctr"/>
              <a:r>
                <a:rPr lang="ru-RU" b="0" i="0" dirty="0">
                  <a:ln>
                    <a:noFill/>
                  </a:ln>
                  <a:solidFill>
                    <a:schemeClr val="lt1"/>
                  </a:solidFill>
                  <a:latin typeface="Aldrich"/>
                </a:rPr>
                <a:t>Подсказка </a:t>
              </a:r>
              <a:r>
                <a:rPr b="0" i="0" dirty="0">
                  <a:ln>
                    <a:noFill/>
                  </a:ln>
                  <a:solidFill>
                    <a:schemeClr val="lt1"/>
                  </a:solidFill>
                  <a:latin typeface="Aldrich"/>
                </a:rPr>
                <a:t>3</a:t>
              </a:r>
            </a:p>
          </p:txBody>
        </p:sp>
      </p:grpSp>
      <p:grpSp>
        <p:nvGrpSpPr>
          <p:cNvPr id="251" name="Google Shape;251;p27"/>
          <p:cNvGrpSpPr/>
          <p:nvPr/>
        </p:nvGrpSpPr>
        <p:grpSpPr>
          <a:xfrm>
            <a:off x="5634150" y="2910550"/>
            <a:ext cx="5738700" cy="1231500"/>
            <a:chOff x="5634150" y="2910550"/>
            <a:chExt cx="5738700" cy="1231500"/>
          </a:xfrm>
        </p:grpSpPr>
        <p:sp>
          <p:nvSpPr>
            <p:cNvPr id="252" name="Google Shape;252;p27"/>
            <p:cNvSpPr/>
            <p:nvPr/>
          </p:nvSpPr>
          <p:spPr>
            <a:xfrm>
              <a:off x="5634150" y="2910550"/>
              <a:ext cx="5738700" cy="12315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762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27"/>
            <p:cNvSpPr/>
            <p:nvPr/>
          </p:nvSpPr>
          <p:spPr>
            <a:xfrm>
              <a:off x="7712212" y="3353907"/>
              <a:ext cx="1506691" cy="301300"/>
            </a:xfrm>
            <a:prstGeom prst="rect">
              <a:avLst/>
            </a:prstGeom>
          </p:spPr>
          <p:txBody>
            <a:bodyPr>
              <a:prstTxWarp prst="textPlain">
                <a:avLst/>
              </a:prstTxWarp>
            </a:bodyPr>
            <a:lstStyle/>
            <a:p>
              <a:pPr lvl="0" algn="ctr"/>
              <a:r>
                <a:rPr lang="ru-RU" b="0" i="0" dirty="0">
                  <a:ln>
                    <a:noFill/>
                  </a:ln>
                  <a:solidFill>
                    <a:schemeClr val="lt1"/>
                  </a:solidFill>
                  <a:latin typeface="Aldrich"/>
                </a:rPr>
                <a:t>Подсказка </a:t>
              </a:r>
              <a:r>
                <a:rPr b="0" i="0" dirty="0">
                  <a:ln>
                    <a:noFill/>
                  </a:ln>
                  <a:solidFill>
                    <a:schemeClr val="lt1"/>
                  </a:solidFill>
                  <a:latin typeface="Aldrich"/>
                </a:rPr>
                <a:t>2</a:t>
              </a:r>
            </a:p>
          </p:txBody>
        </p:sp>
      </p:grpSp>
      <p:sp>
        <p:nvSpPr>
          <p:cNvPr id="255" name="Google Shape;255;p27"/>
          <p:cNvSpPr/>
          <p:nvPr/>
        </p:nvSpPr>
        <p:spPr>
          <a:xfrm>
            <a:off x="5634157" y="791200"/>
            <a:ext cx="5738700" cy="1231500"/>
          </a:xfrm>
          <a:prstGeom prst="round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  <a:ln w="762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6" name="Google Shape;253;p27">
            <a:extLst>
              <a:ext uri="{FF2B5EF4-FFF2-40B4-BE49-F238E27FC236}">
                <a16:creationId xmlns:a16="http://schemas.microsoft.com/office/drawing/2014/main" id="{2E522359-3845-4841-BEC0-086CCBFCA588}"/>
              </a:ext>
            </a:extLst>
          </p:cNvPr>
          <p:cNvSpPr/>
          <p:nvPr/>
        </p:nvSpPr>
        <p:spPr>
          <a:xfrm>
            <a:off x="7750154" y="1234384"/>
            <a:ext cx="1506691" cy="301300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lang="ru-RU" b="0" i="0" dirty="0">
                <a:ln>
                  <a:noFill/>
                </a:ln>
                <a:solidFill>
                  <a:schemeClr val="lt1"/>
                </a:solidFill>
                <a:latin typeface="Aldrich"/>
              </a:rPr>
              <a:t>Подсказка 1</a:t>
            </a:r>
            <a:endParaRPr b="0" i="0" dirty="0">
              <a:ln>
                <a:noFill/>
              </a:ln>
              <a:solidFill>
                <a:schemeClr val="lt1"/>
              </a:solidFill>
              <a:latin typeface="Aldrich"/>
            </a:endParaRPr>
          </a:p>
        </p:txBody>
      </p:sp>
      <p:pic>
        <p:nvPicPr>
          <p:cNvPr id="14" name="Рисунок 13">
            <a:hlinkClick r:id="rId6" action="ppaction://hlinksldjump"/>
            <a:extLst>
              <a:ext uri="{FF2B5EF4-FFF2-40B4-BE49-F238E27FC236}">
                <a16:creationId xmlns:a16="http://schemas.microsoft.com/office/drawing/2014/main" id="{06816CBC-6A73-4587-BF7B-F005F05CF5E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6189" y="717105"/>
            <a:ext cx="3842309" cy="564301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B065A1B-349E-4309-9B27-368B7B360879}"/>
              </a:ext>
            </a:extLst>
          </p:cNvPr>
          <p:cNvSpPr txBox="1"/>
          <p:nvPr/>
        </p:nvSpPr>
        <p:spPr>
          <a:xfrm>
            <a:off x="11431973" y="688401"/>
            <a:ext cx="66592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>
                <a:solidFill>
                  <a:schemeClr val="accent4">
                    <a:lumMod val="50000"/>
                  </a:schemeClr>
                </a:solidFill>
              </a:rPr>
              <a:t>3</a:t>
            </a:r>
          </a:p>
          <a:p>
            <a:endParaRPr lang="ru-RU" sz="7200" b="1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7200" b="1" dirty="0">
                <a:solidFill>
                  <a:schemeClr val="accent2">
                    <a:lumMod val="75000"/>
                  </a:schemeClr>
                </a:solidFill>
              </a:rPr>
              <a:t>2</a:t>
            </a:r>
          </a:p>
          <a:p>
            <a:endParaRPr lang="ru-RU" sz="7200" b="1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7200" b="1" dirty="0">
                <a:solidFill>
                  <a:schemeClr val="bg1">
                    <a:lumMod val="50000"/>
                  </a:schemeClr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281001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5" grpId="0" animBg="1"/>
      <p:bldP spid="1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395</TotalTime>
  <Words>246</Words>
  <Application>Microsoft Office PowerPoint</Application>
  <PresentationFormat>Широкоэкранный</PresentationFormat>
  <Paragraphs>115</Paragraphs>
  <Slides>30</Slides>
  <Notes>20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5" baseType="lpstr">
      <vt:lpstr>Arial</vt:lpstr>
      <vt:lpstr>Aldrich</vt:lpstr>
      <vt:lpstr>Calibri Light</vt:lpstr>
      <vt:lpstr>Calibri</vt:lpstr>
      <vt:lpstr>Тема Office</vt:lpstr>
      <vt:lpstr>Презентация PowerPoint</vt:lpstr>
      <vt:lpstr>Инструкция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murmurmjay@gmail.com</cp:lastModifiedBy>
  <cp:revision>29</cp:revision>
  <dcterms:modified xsi:type="dcterms:W3CDTF">2023-03-11T19:15:19Z</dcterms:modified>
</cp:coreProperties>
</file>