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D4F2C-997A-46BA-BCFC-B95816BF63C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DEC1C5-4AE4-4B82-AE83-9C34CC5390AF}">
      <dgm:prSet phldrT="[Текст]"/>
      <dgm:spPr/>
      <dgm:t>
        <a:bodyPr/>
        <a:lstStyle/>
        <a:p>
          <a:r>
            <a:rPr lang="ru-RU" dirty="0" smtClean="0"/>
            <a:t>РЕЛИГИЯ</a:t>
          </a:r>
          <a:endParaRPr lang="ru-RU" dirty="0"/>
        </a:p>
      </dgm:t>
    </dgm:pt>
    <dgm:pt modelId="{A4E28860-65FA-40DE-8DC7-EE0F79FED2AC}" type="parTrans" cxnId="{36031C1E-B7CE-49C3-9E36-83CF71D53D7A}">
      <dgm:prSet/>
      <dgm:spPr/>
      <dgm:t>
        <a:bodyPr/>
        <a:lstStyle/>
        <a:p>
          <a:endParaRPr lang="ru-RU"/>
        </a:p>
      </dgm:t>
    </dgm:pt>
    <dgm:pt modelId="{6B5FCC6D-92BC-4744-931C-21B9A974896C}" type="sibTrans" cxnId="{36031C1E-B7CE-49C3-9E36-83CF71D53D7A}">
      <dgm:prSet/>
      <dgm:spPr/>
      <dgm:t>
        <a:bodyPr/>
        <a:lstStyle/>
        <a:p>
          <a:endParaRPr lang="ru-RU"/>
        </a:p>
      </dgm:t>
    </dgm:pt>
    <dgm:pt modelId="{66AB72D4-A0DC-4874-804C-C6740F225FBF}">
      <dgm:prSet phldrT="[Текст]" custT="1"/>
      <dgm:spPr/>
      <dgm:t>
        <a:bodyPr/>
        <a:lstStyle/>
        <a:p>
          <a:r>
            <a:rPr lang="ru-RU" sz="2800" dirty="0" smtClean="0"/>
            <a:t>ПРАВОСЛАВИЕ</a:t>
          </a:r>
          <a:endParaRPr lang="ru-RU" sz="2800" dirty="0"/>
        </a:p>
      </dgm:t>
    </dgm:pt>
    <dgm:pt modelId="{52C441E0-8ACB-49AA-AF09-77B905DD19A1}" type="parTrans" cxnId="{CB3EC566-D67F-416E-AABF-8100C0F51773}">
      <dgm:prSet/>
      <dgm:spPr/>
      <dgm:t>
        <a:bodyPr/>
        <a:lstStyle/>
        <a:p>
          <a:endParaRPr lang="ru-RU"/>
        </a:p>
      </dgm:t>
    </dgm:pt>
    <dgm:pt modelId="{77019B82-5BF1-439D-873F-AD444784E09C}" type="sibTrans" cxnId="{CB3EC566-D67F-416E-AABF-8100C0F51773}">
      <dgm:prSet/>
      <dgm:spPr/>
      <dgm:t>
        <a:bodyPr/>
        <a:lstStyle/>
        <a:p>
          <a:endParaRPr lang="ru-RU"/>
        </a:p>
      </dgm:t>
    </dgm:pt>
    <dgm:pt modelId="{1F17E153-AA48-4A08-97B0-033508DEDA0D}">
      <dgm:prSet phldrT="[Текст]" custT="1"/>
      <dgm:spPr/>
      <dgm:t>
        <a:bodyPr/>
        <a:lstStyle/>
        <a:p>
          <a:r>
            <a:rPr lang="ru-RU" sz="2800" dirty="0" smtClean="0"/>
            <a:t>ИСЛАМ</a:t>
          </a:r>
          <a:endParaRPr lang="ru-RU" sz="2800" dirty="0"/>
        </a:p>
      </dgm:t>
    </dgm:pt>
    <dgm:pt modelId="{4D665E1F-2056-40A6-8C83-94A611FD6F6C}" type="parTrans" cxnId="{C0E349A8-D534-4686-BE0C-23BB5333122E}">
      <dgm:prSet/>
      <dgm:spPr/>
      <dgm:t>
        <a:bodyPr/>
        <a:lstStyle/>
        <a:p>
          <a:endParaRPr lang="ru-RU"/>
        </a:p>
      </dgm:t>
    </dgm:pt>
    <dgm:pt modelId="{C5F36AEC-9C04-4F53-865C-E3D051C7E713}" type="sibTrans" cxnId="{C0E349A8-D534-4686-BE0C-23BB5333122E}">
      <dgm:prSet/>
      <dgm:spPr/>
      <dgm:t>
        <a:bodyPr/>
        <a:lstStyle/>
        <a:p>
          <a:endParaRPr lang="ru-RU"/>
        </a:p>
      </dgm:t>
    </dgm:pt>
    <dgm:pt modelId="{118A7186-F236-4C01-B97E-7E3570FCC22C}">
      <dgm:prSet custT="1"/>
      <dgm:spPr/>
      <dgm:t>
        <a:bodyPr/>
        <a:lstStyle/>
        <a:p>
          <a:r>
            <a:rPr lang="ru-RU" sz="2800" dirty="0" smtClean="0"/>
            <a:t>КАТОЛИЦИЗМ</a:t>
          </a:r>
          <a:endParaRPr lang="ru-RU" sz="2800" dirty="0"/>
        </a:p>
      </dgm:t>
    </dgm:pt>
    <dgm:pt modelId="{BC905081-1844-4A03-A4B8-3C9B2D753DE4}" type="parTrans" cxnId="{32899213-96F1-424F-9F60-7EB936F29D3C}">
      <dgm:prSet/>
      <dgm:spPr/>
      <dgm:t>
        <a:bodyPr/>
        <a:lstStyle/>
        <a:p>
          <a:endParaRPr lang="ru-RU"/>
        </a:p>
      </dgm:t>
    </dgm:pt>
    <dgm:pt modelId="{1B38DB7F-AA16-497B-B28A-D880DEBAEC85}" type="sibTrans" cxnId="{32899213-96F1-424F-9F60-7EB936F29D3C}">
      <dgm:prSet/>
      <dgm:spPr/>
      <dgm:t>
        <a:bodyPr/>
        <a:lstStyle/>
        <a:p>
          <a:endParaRPr lang="ru-RU"/>
        </a:p>
      </dgm:t>
    </dgm:pt>
    <dgm:pt modelId="{3353F637-DCBA-406D-9502-26D2824A6034}" type="pres">
      <dgm:prSet presAssocID="{F84D4F2C-997A-46BA-BCFC-B95816BF63C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EF68C33-5B26-4555-9220-0C9607CA808D}" type="pres">
      <dgm:prSet presAssocID="{9EDEC1C5-4AE4-4B82-AE83-9C34CC5390AF}" presName="hierRoot1" presStyleCnt="0"/>
      <dgm:spPr/>
    </dgm:pt>
    <dgm:pt modelId="{9146AB08-802C-4275-A189-387E5073E7BD}" type="pres">
      <dgm:prSet presAssocID="{9EDEC1C5-4AE4-4B82-AE83-9C34CC5390AF}" presName="composite" presStyleCnt="0"/>
      <dgm:spPr/>
    </dgm:pt>
    <dgm:pt modelId="{A98B29BC-937E-436F-9D49-9080C6568DB3}" type="pres">
      <dgm:prSet presAssocID="{9EDEC1C5-4AE4-4B82-AE83-9C34CC5390AF}" presName="background" presStyleLbl="node0" presStyleIdx="0" presStyleCnt="1"/>
      <dgm:spPr/>
    </dgm:pt>
    <dgm:pt modelId="{CD612085-FB26-485D-A291-65BB65676879}" type="pres">
      <dgm:prSet presAssocID="{9EDEC1C5-4AE4-4B82-AE83-9C34CC5390AF}" presName="text" presStyleLbl="fgAcc0" presStyleIdx="0" presStyleCnt="1" custScaleX="216441" custScaleY="65542">
        <dgm:presLayoutVars>
          <dgm:chPref val="3"/>
        </dgm:presLayoutVars>
      </dgm:prSet>
      <dgm:spPr/>
    </dgm:pt>
    <dgm:pt modelId="{6DB7B59D-CBCB-42C6-94B3-55B34F7A54DD}" type="pres">
      <dgm:prSet presAssocID="{9EDEC1C5-4AE4-4B82-AE83-9C34CC5390AF}" presName="hierChild2" presStyleCnt="0"/>
      <dgm:spPr/>
    </dgm:pt>
    <dgm:pt modelId="{2EFDE754-F643-492C-A942-D196EEC3E242}" type="pres">
      <dgm:prSet presAssocID="{52C441E0-8ACB-49AA-AF09-77B905DD19A1}" presName="Name10" presStyleLbl="parChTrans1D2" presStyleIdx="0" presStyleCnt="3"/>
      <dgm:spPr/>
    </dgm:pt>
    <dgm:pt modelId="{F2B5C76E-2A7D-4B8D-9685-65B4387C4007}" type="pres">
      <dgm:prSet presAssocID="{66AB72D4-A0DC-4874-804C-C6740F225FBF}" presName="hierRoot2" presStyleCnt="0"/>
      <dgm:spPr/>
    </dgm:pt>
    <dgm:pt modelId="{13C0EA2D-4E73-4095-A357-EF739FFC80A9}" type="pres">
      <dgm:prSet presAssocID="{66AB72D4-A0DC-4874-804C-C6740F225FBF}" presName="composite2" presStyleCnt="0"/>
      <dgm:spPr/>
    </dgm:pt>
    <dgm:pt modelId="{B486127F-7117-4D2F-BAA6-350E13B34CD3}" type="pres">
      <dgm:prSet presAssocID="{66AB72D4-A0DC-4874-804C-C6740F225FBF}" presName="background2" presStyleLbl="node2" presStyleIdx="0" presStyleCnt="3"/>
      <dgm:spPr/>
    </dgm:pt>
    <dgm:pt modelId="{04631674-4961-42D4-BABF-EF6E0B55FB59}" type="pres">
      <dgm:prSet presAssocID="{66AB72D4-A0DC-4874-804C-C6740F225FBF}" presName="text2" presStyleLbl="fgAcc2" presStyleIdx="0" presStyleCnt="3" custScaleX="125385">
        <dgm:presLayoutVars>
          <dgm:chPref val="3"/>
        </dgm:presLayoutVars>
      </dgm:prSet>
      <dgm:spPr/>
    </dgm:pt>
    <dgm:pt modelId="{22E64DC4-875D-4CAF-A327-14187814E3C7}" type="pres">
      <dgm:prSet presAssocID="{66AB72D4-A0DC-4874-804C-C6740F225FBF}" presName="hierChild3" presStyleCnt="0"/>
      <dgm:spPr/>
    </dgm:pt>
    <dgm:pt modelId="{C18D1C6F-8C45-465B-BB89-DAFE084AD9CF}" type="pres">
      <dgm:prSet presAssocID="{BC905081-1844-4A03-A4B8-3C9B2D753DE4}" presName="Name10" presStyleLbl="parChTrans1D2" presStyleIdx="1" presStyleCnt="3"/>
      <dgm:spPr/>
    </dgm:pt>
    <dgm:pt modelId="{4026850B-E672-4AAF-965B-5C062C2BBCBB}" type="pres">
      <dgm:prSet presAssocID="{118A7186-F236-4C01-B97E-7E3570FCC22C}" presName="hierRoot2" presStyleCnt="0"/>
      <dgm:spPr/>
    </dgm:pt>
    <dgm:pt modelId="{840695E8-79A4-4C0D-9DE6-97DAFCFA0F5F}" type="pres">
      <dgm:prSet presAssocID="{118A7186-F236-4C01-B97E-7E3570FCC22C}" presName="composite2" presStyleCnt="0"/>
      <dgm:spPr/>
    </dgm:pt>
    <dgm:pt modelId="{F975A098-2857-4CC1-B153-79B63993D4DA}" type="pres">
      <dgm:prSet presAssocID="{118A7186-F236-4C01-B97E-7E3570FCC22C}" presName="background2" presStyleLbl="node2" presStyleIdx="1" presStyleCnt="3"/>
      <dgm:spPr/>
    </dgm:pt>
    <dgm:pt modelId="{95C969B4-E4EA-4072-B4AC-B7405B46D5E7}" type="pres">
      <dgm:prSet presAssocID="{118A7186-F236-4C01-B97E-7E3570FCC22C}" presName="text2" presStyleLbl="fgAcc2" presStyleIdx="1" presStyleCnt="3" custScaleX="113153">
        <dgm:presLayoutVars>
          <dgm:chPref val="3"/>
        </dgm:presLayoutVars>
      </dgm:prSet>
      <dgm:spPr/>
    </dgm:pt>
    <dgm:pt modelId="{AC1AD38F-6D19-4C91-9598-F2732F256A60}" type="pres">
      <dgm:prSet presAssocID="{118A7186-F236-4C01-B97E-7E3570FCC22C}" presName="hierChild3" presStyleCnt="0"/>
      <dgm:spPr/>
    </dgm:pt>
    <dgm:pt modelId="{FC44A24F-FCD2-456A-92A2-F5E80A12BA98}" type="pres">
      <dgm:prSet presAssocID="{4D665E1F-2056-40A6-8C83-94A611FD6F6C}" presName="Name10" presStyleLbl="parChTrans1D2" presStyleIdx="2" presStyleCnt="3"/>
      <dgm:spPr/>
    </dgm:pt>
    <dgm:pt modelId="{0D7B1855-E501-4FAC-8C3A-CF68C6B80F2B}" type="pres">
      <dgm:prSet presAssocID="{1F17E153-AA48-4A08-97B0-033508DEDA0D}" presName="hierRoot2" presStyleCnt="0"/>
      <dgm:spPr/>
    </dgm:pt>
    <dgm:pt modelId="{04A6626A-EE0B-47F9-B878-6F6751B3FEDA}" type="pres">
      <dgm:prSet presAssocID="{1F17E153-AA48-4A08-97B0-033508DEDA0D}" presName="composite2" presStyleCnt="0"/>
      <dgm:spPr/>
    </dgm:pt>
    <dgm:pt modelId="{A9397CDA-C5F1-48F0-8207-D8920D95E770}" type="pres">
      <dgm:prSet presAssocID="{1F17E153-AA48-4A08-97B0-033508DEDA0D}" presName="background2" presStyleLbl="node2" presStyleIdx="2" presStyleCnt="3"/>
      <dgm:spPr/>
    </dgm:pt>
    <dgm:pt modelId="{E4535043-1759-425B-83FD-57CBED08160F}" type="pres">
      <dgm:prSet presAssocID="{1F17E153-AA48-4A08-97B0-033508DEDA0D}" presName="text2" presStyleLbl="fgAcc2" presStyleIdx="2" presStyleCnt="3" custScaleX="81336">
        <dgm:presLayoutVars>
          <dgm:chPref val="3"/>
        </dgm:presLayoutVars>
      </dgm:prSet>
      <dgm:spPr/>
    </dgm:pt>
    <dgm:pt modelId="{5D8BFDB0-335F-4308-8AA7-2D77CAA7059F}" type="pres">
      <dgm:prSet presAssocID="{1F17E153-AA48-4A08-97B0-033508DEDA0D}" presName="hierChild3" presStyleCnt="0"/>
      <dgm:spPr/>
    </dgm:pt>
  </dgm:ptLst>
  <dgm:cxnLst>
    <dgm:cxn modelId="{049FBB59-B13B-494B-866F-AD82ED443852}" type="presOf" srcId="{52C441E0-8ACB-49AA-AF09-77B905DD19A1}" destId="{2EFDE754-F643-492C-A942-D196EEC3E242}" srcOrd="0" destOrd="0" presId="urn:microsoft.com/office/officeart/2005/8/layout/hierarchy1"/>
    <dgm:cxn modelId="{74229C96-BCF3-4F22-8D4E-F184B5B2A9B7}" type="presOf" srcId="{118A7186-F236-4C01-B97E-7E3570FCC22C}" destId="{95C969B4-E4EA-4072-B4AC-B7405B46D5E7}" srcOrd="0" destOrd="0" presId="urn:microsoft.com/office/officeart/2005/8/layout/hierarchy1"/>
    <dgm:cxn modelId="{D0D3C107-8D14-4A0C-9D2B-E5FECFFD2EB6}" type="presOf" srcId="{66AB72D4-A0DC-4874-804C-C6740F225FBF}" destId="{04631674-4961-42D4-BABF-EF6E0B55FB59}" srcOrd="0" destOrd="0" presId="urn:microsoft.com/office/officeart/2005/8/layout/hierarchy1"/>
    <dgm:cxn modelId="{639B769F-A19E-4E3A-BF6A-369748071E2F}" type="presOf" srcId="{1F17E153-AA48-4A08-97B0-033508DEDA0D}" destId="{E4535043-1759-425B-83FD-57CBED08160F}" srcOrd="0" destOrd="0" presId="urn:microsoft.com/office/officeart/2005/8/layout/hierarchy1"/>
    <dgm:cxn modelId="{F6F85A1D-E11E-4A5A-9013-7A7FE962B5E9}" type="presOf" srcId="{9EDEC1C5-4AE4-4B82-AE83-9C34CC5390AF}" destId="{CD612085-FB26-485D-A291-65BB65676879}" srcOrd="0" destOrd="0" presId="urn:microsoft.com/office/officeart/2005/8/layout/hierarchy1"/>
    <dgm:cxn modelId="{32899213-96F1-424F-9F60-7EB936F29D3C}" srcId="{9EDEC1C5-4AE4-4B82-AE83-9C34CC5390AF}" destId="{118A7186-F236-4C01-B97E-7E3570FCC22C}" srcOrd="1" destOrd="0" parTransId="{BC905081-1844-4A03-A4B8-3C9B2D753DE4}" sibTransId="{1B38DB7F-AA16-497B-B28A-D880DEBAEC85}"/>
    <dgm:cxn modelId="{9DFCDDAF-6BE6-4E27-B1DD-7CE5E3F42C1B}" type="presOf" srcId="{4D665E1F-2056-40A6-8C83-94A611FD6F6C}" destId="{FC44A24F-FCD2-456A-92A2-F5E80A12BA98}" srcOrd="0" destOrd="0" presId="urn:microsoft.com/office/officeart/2005/8/layout/hierarchy1"/>
    <dgm:cxn modelId="{CB3EC566-D67F-416E-AABF-8100C0F51773}" srcId="{9EDEC1C5-4AE4-4B82-AE83-9C34CC5390AF}" destId="{66AB72D4-A0DC-4874-804C-C6740F225FBF}" srcOrd="0" destOrd="0" parTransId="{52C441E0-8ACB-49AA-AF09-77B905DD19A1}" sibTransId="{77019B82-5BF1-439D-873F-AD444784E09C}"/>
    <dgm:cxn modelId="{C0E349A8-D534-4686-BE0C-23BB5333122E}" srcId="{9EDEC1C5-4AE4-4B82-AE83-9C34CC5390AF}" destId="{1F17E153-AA48-4A08-97B0-033508DEDA0D}" srcOrd="2" destOrd="0" parTransId="{4D665E1F-2056-40A6-8C83-94A611FD6F6C}" sibTransId="{C5F36AEC-9C04-4F53-865C-E3D051C7E713}"/>
    <dgm:cxn modelId="{755CD5BD-7D5D-411D-8338-61F33AAEF8DF}" type="presOf" srcId="{F84D4F2C-997A-46BA-BCFC-B95816BF63C7}" destId="{3353F637-DCBA-406D-9502-26D2824A6034}" srcOrd="0" destOrd="0" presId="urn:microsoft.com/office/officeart/2005/8/layout/hierarchy1"/>
    <dgm:cxn modelId="{17AE932E-B411-48B0-92FC-B1E156646860}" type="presOf" srcId="{BC905081-1844-4A03-A4B8-3C9B2D753DE4}" destId="{C18D1C6F-8C45-465B-BB89-DAFE084AD9CF}" srcOrd="0" destOrd="0" presId="urn:microsoft.com/office/officeart/2005/8/layout/hierarchy1"/>
    <dgm:cxn modelId="{36031C1E-B7CE-49C3-9E36-83CF71D53D7A}" srcId="{F84D4F2C-997A-46BA-BCFC-B95816BF63C7}" destId="{9EDEC1C5-4AE4-4B82-AE83-9C34CC5390AF}" srcOrd="0" destOrd="0" parTransId="{A4E28860-65FA-40DE-8DC7-EE0F79FED2AC}" sibTransId="{6B5FCC6D-92BC-4744-931C-21B9A974896C}"/>
    <dgm:cxn modelId="{96879037-7D00-4DA4-8BBC-877FE9E92177}" type="presParOf" srcId="{3353F637-DCBA-406D-9502-26D2824A6034}" destId="{EEF68C33-5B26-4555-9220-0C9607CA808D}" srcOrd="0" destOrd="0" presId="urn:microsoft.com/office/officeart/2005/8/layout/hierarchy1"/>
    <dgm:cxn modelId="{13900FF2-D0AE-4070-B4DA-090D608118BE}" type="presParOf" srcId="{EEF68C33-5B26-4555-9220-0C9607CA808D}" destId="{9146AB08-802C-4275-A189-387E5073E7BD}" srcOrd="0" destOrd="0" presId="urn:microsoft.com/office/officeart/2005/8/layout/hierarchy1"/>
    <dgm:cxn modelId="{A6B86A86-52DB-4299-AFC4-6EF03641DC56}" type="presParOf" srcId="{9146AB08-802C-4275-A189-387E5073E7BD}" destId="{A98B29BC-937E-436F-9D49-9080C6568DB3}" srcOrd="0" destOrd="0" presId="urn:microsoft.com/office/officeart/2005/8/layout/hierarchy1"/>
    <dgm:cxn modelId="{6CF0341E-962A-4755-B4C4-A8D6CA0C6DB2}" type="presParOf" srcId="{9146AB08-802C-4275-A189-387E5073E7BD}" destId="{CD612085-FB26-485D-A291-65BB65676879}" srcOrd="1" destOrd="0" presId="urn:microsoft.com/office/officeart/2005/8/layout/hierarchy1"/>
    <dgm:cxn modelId="{A04C0310-0693-45E2-9F1E-020F0AF32798}" type="presParOf" srcId="{EEF68C33-5B26-4555-9220-0C9607CA808D}" destId="{6DB7B59D-CBCB-42C6-94B3-55B34F7A54DD}" srcOrd="1" destOrd="0" presId="urn:microsoft.com/office/officeart/2005/8/layout/hierarchy1"/>
    <dgm:cxn modelId="{38278642-37F9-4C87-A268-10D95D8D6E65}" type="presParOf" srcId="{6DB7B59D-CBCB-42C6-94B3-55B34F7A54DD}" destId="{2EFDE754-F643-492C-A942-D196EEC3E242}" srcOrd="0" destOrd="0" presId="urn:microsoft.com/office/officeart/2005/8/layout/hierarchy1"/>
    <dgm:cxn modelId="{57E25EFC-3D20-4DF3-9A1F-B89B5B42FD30}" type="presParOf" srcId="{6DB7B59D-CBCB-42C6-94B3-55B34F7A54DD}" destId="{F2B5C76E-2A7D-4B8D-9685-65B4387C4007}" srcOrd="1" destOrd="0" presId="urn:microsoft.com/office/officeart/2005/8/layout/hierarchy1"/>
    <dgm:cxn modelId="{8E23DAC4-F774-4AC8-8E5E-95B0CA7699A2}" type="presParOf" srcId="{F2B5C76E-2A7D-4B8D-9685-65B4387C4007}" destId="{13C0EA2D-4E73-4095-A357-EF739FFC80A9}" srcOrd="0" destOrd="0" presId="urn:microsoft.com/office/officeart/2005/8/layout/hierarchy1"/>
    <dgm:cxn modelId="{BEEC07A4-8613-4D9C-816D-AF38C9026B0B}" type="presParOf" srcId="{13C0EA2D-4E73-4095-A357-EF739FFC80A9}" destId="{B486127F-7117-4D2F-BAA6-350E13B34CD3}" srcOrd="0" destOrd="0" presId="urn:microsoft.com/office/officeart/2005/8/layout/hierarchy1"/>
    <dgm:cxn modelId="{56533115-CA4E-4A75-A862-6D0D29C23112}" type="presParOf" srcId="{13C0EA2D-4E73-4095-A357-EF739FFC80A9}" destId="{04631674-4961-42D4-BABF-EF6E0B55FB59}" srcOrd="1" destOrd="0" presId="urn:microsoft.com/office/officeart/2005/8/layout/hierarchy1"/>
    <dgm:cxn modelId="{0DEE2849-DAAE-4DFD-86A7-9A4BF9BC1BCD}" type="presParOf" srcId="{F2B5C76E-2A7D-4B8D-9685-65B4387C4007}" destId="{22E64DC4-875D-4CAF-A327-14187814E3C7}" srcOrd="1" destOrd="0" presId="urn:microsoft.com/office/officeart/2005/8/layout/hierarchy1"/>
    <dgm:cxn modelId="{D9C637FA-F4F4-42CC-8825-58E3ACF54FFA}" type="presParOf" srcId="{6DB7B59D-CBCB-42C6-94B3-55B34F7A54DD}" destId="{C18D1C6F-8C45-465B-BB89-DAFE084AD9CF}" srcOrd="2" destOrd="0" presId="urn:microsoft.com/office/officeart/2005/8/layout/hierarchy1"/>
    <dgm:cxn modelId="{79F42906-27BE-43D7-8CB0-B37811A515D2}" type="presParOf" srcId="{6DB7B59D-CBCB-42C6-94B3-55B34F7A54DD}" destId="{4026850B-E672-4AAF-965B-5C062C2BBCBB}" srcOrd="3" destOrd="0" presId="urn:microsoft.com/office/officeart/2005/8/layout/hierarchy1"/>
    <dgm:cxn modelId="{02855FBE-2D8A-4C4C-82C4-790969F78CFF}" type="presParOf" srcId="{4026850B-E672-4AAF-965B-5C062C2BBCBB}" destId="{840695E8-79A4-4C0D-9DE6-97DAFCFA0F5F}" srcOrd="0" destOrd="0" presId="urn:microsoft.com/office/officeart/2005/8/layout/hierarchy1"/>
    <dgm:cxn modelId="{737E5AC6-63EE-4DBF-8628-74AD070A37CA}" type="presParOf" srcId="{840695E8-79A4-4C0D-9DE6-97DAFCFA0F5F}" destId="{F975A098-2857-4CC1-B153-79B63993D4DA}" srcOrd="0" destOrd="0" presId="urn:microsoft.com/office/officeart/2005/8/layout/hierarchy1"/>
    <dgm:cxn modelId="{752F00E9-9825-4F0B-84B5-058E88AEC413}" type="presParOf" srcId="{840695E8-79A4-4C0D-9DE6-97DAFCFA0F5F}" destId="{95C969B4-E4EA-4072-B4AC-B7405B46D5E7}" srcOrd="1" destOrd="0" presId="urn:microsoft.com/office/officeart/2005/8/layout/hierarchy1"/>
    <dgm:cxn modelId="{AB5C16E9-D31C-4FBE-BCC7-AA57E2F0D155}" type="presParOf" srcId="{4026850B-E672-4AAF-965B-5C062C2BBCBB}" destId="{AC1AD38F-6D19-4C91-9598-F2732F256A60}" srcOrd="1" destOrd="0" presId="urn:microsoft.com/office/officeart/2005/8/layout/hierarchy1"/>
    <dgm:cxn modelId="{D583B286-01A7-4377-ABE8-551E66EB7C2B}" type="presParOf" srcId="{6DB7B59D-CBCB-42C6-94B3-55B34F7A54DD}" destId="{FC44A24F-FCD2-456A-92A2-F5E80A12BA98}" srcOrd="4" destOrd="0" presId="urn:microsoft.com/office/officeart/2005/8/layout/hierarchy1"/>
    <dgm:cxn modelId="{448315FA-C35D-4369-8756-310080403E5E}" type="presParOf" srcId="{6DB7B59D-CBCB-42C6-94B3-55B34F7A54DD}" destId="{0D7B1855-E501-4FAC-8C3A-CF68C6B80F2B}" srcOrd="5" destOrd="0" presId="urn:microsoft.com/office/officeart/2005/8/layout/hierarchy1"/>
    <dgm:cxn modelId="{E3551E04-6CB9-45AD-A009-399AEDEF9A8F}" type="presParOf" srcId="{0D7B1855-E501-4FAC-8C3A-CF68C6B80F2B}" destId="{04A6626A-EE0B-47F9-B878-6F6751B3FEDA}" srcOrd="0" destOrd="0" presId="urn:microsoft.com/office/officeart/2005/8/layout/hierarchy1"/>
    <dgm:cxn modelId="{F59FDF25-A502-421D-9A00-71CBC81E95B3}" type="presParOf" srcId="{04A6626A-EE0B-47F9-B878-6F6751B3FEDA}" destId="{A9397CDA-C5F1-48F0-8207-D8920D95E770}" srcOrd="0" destOrd="0" presId="urn:microsoft.com/office/officeart/2005/8/layout/hierarchy1"/>
    <dgm:cxn modelId="{CFC39FC7-1F52-4100-B9E1-4A33F78232CB}" type="presParOf" srcId="{04A6626A-EE0B-47F9-B878-6F6751B3FEDA}" destId="{E4535043-1759-425B-83FD-57CBED08160F}" srcOrd="1" destOrd="0" presId="urn:microsoft.com/office/officeart/2005/8/layout/hierarchy1"/>
    <dgm:cxn modelId="{7C21BD4F-942B-49AE-A672-2923C250BE58}" type="presParOf" srcId="{0D7B1855-E501-4FAC-8C3A-CF68C6B80F2B}" destId="{5D8BFDB0-335F-4308-8AA7-2D77CAA7059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44A24F-FCD2-456A-92A2-F5E80A12BA98}">
      <dsp:nvSpPr>
        <dsp:cNvPr id="0" name=""/>
        <dsp:cNvSpPr/>
      </dsp:nvSpPr>
      <dsp:spPr>
        <a:xfrm>
          <a:off x="4436715" y="1742539"/>
          <a:ext cx="3445489" cy="70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2628"/>
              </a:lnTo>
              <a:lnTo>
                <a:pt x="3445489" y="482628"/>
              </a:lnTo>
              <a:lnTo>
                <a:pt x="3445489" y="70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8D1C6F-8C45-465B-BB89-DAFE084AD9CF}">
      <dsp:nvSpPr>
        <dsp:cNvPr id="0" name=""/>
        <dsp:cNvSpPr/>
      </dsp:nvSpPr>
      <dsp:spPr>
        <a:xfrm>
          <a:off x="4436715" y="1742539"/>
          <a:ext cx="536324" cy="70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2628"/>
              </a:lnTo>
              <a:lnTo>
                <a:pt x="536324" y="482628"/>
              </a:lnTo>
              <a:lnTo>
                <a:pt x="536324" y="70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DE754-F643-492C-A942-D196EEC3E242}">
      <dsp:nvSpPr>
        <dsp:cNvPr id="0" name=""/>
        <dsp:cNvSpPr/>
      </dsp:nvSpPr>
      <dsp:spPr>
        <a:xfrm>
          <a:off x="1527550" y="1742539"/>
          <a:ext cx="2909164" cy="708215"/>
        </a:xfrm>
        <a:custGeom>
          <a:avLst/>
          <a:gdLst/>
          <a:ahLst/>
          <a:cxnLst/>
          <a:rect l="0" t="0" r="0" b="0"/>
          <a:pathLst>
            <a:path>
              <a:moveTo>
                <a:pt x="2909164" y="0"/>
              </a:moveTo>
              <a:lnTo>
                <a:pt x="2909164" y="482628"/>
              </a:lnTo>
              <a:lnTo>
                <a:pt x="0" y="482628"/>
              </a:lnTo>
              <a:lnTo>
                <a:pt x="0" y="70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8B29BC-937E-436F-9D49-9080C6568DB3}">
      <dsp:nvSpPr>
        <dsp:cNvPr id="0" name=""/>
        <dsp:cNvSpPr/>
      </dsp:nvSpPr>
      <dsp:spPr>
        <a:xfrm>
          <a:off x="1801409" y="729060"/>
          <a:ext cx="5270610" cy="1013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12085-FB26-485D-A291-65BB65676879}">
      <dsp:nvSpPr>
        <dsp:cNvPr id="0" name=""/>
        <dsp:cNvSpPr/>
      </dsp:nvSpPr>
      <dsp:spPr>
        <a:xfrm>
          <a:off x="2071979" y="986101"/>
          <a:ext cx="5270610" cy="1013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РЕЛИГИЯ</a:t>
          </a:r>
          <a:endParaRPr lang="ru-RU" sz="4500" kern="1200" dirty="0"/>
        </a:p>
      </dsp:txBody>
      <dsp:txXfrm>
        <a:off x="2071979" y="986101"/>
        <a:ext cx="5270610" cy="1013479"/>
      </dsp:txXfrm>
    </dsp:sp>
    <dsp:sp modelId="{B486127F-7117-4D2F-BAA6-350E13B34CD3}">
      <dsp:nvSpPr>
        <dsp:cNvPr id="0" name=""/>
        <dsp:cNvSpPr/>
      </dsp:nvSpPr>
      <dsp:spPr>
        <a:xfrm>
          <a:off x="909" y="2450755"/>
          <a:ext cx="3053282" cy="1546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631674-4961-42D4-BABF-EF6E0B55FB59}">
      <dsp:nvSpPr>
        <dsp:cNvPr id="0" name=""/>
        <dsp:cNvSpPr/>
      </dsp:nvSpPr>
      <dsp:spPr>
        <a:xfrm>
          <a:off x="271478" y="2707796"/>
          <a:ext cx="3053282" cy="1546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ПРАВОСЛАВИЕ</a:t>
          </a:r>
          <a:endParaRPr lang="ru-RU" sz="2800" kern="1200" dirty="0"/>
        </a:p>
      </dsp:txBody>
      <dsp:txXfrm>
        <a:off x="271478" y="2707796"/>
        <a:ext cx="3053282" cy="1546304"/>
      </dsp:txXfrm>
    </dsp:sp>
    <dsp:sp modelId="{F975A098-2857-4CC1-B153-79B63993D4DA}">
      <dsp:nvSpPr>
        <dsp:cNvPr id="0" name=""/>
        <dsp:cNvSpPr/>
      </dsp:nvSpPr>
      <dsp:spPr>
        <a:xfrm>
          <a:off x="3595330" y="2450755"/>
          <a:ext cx="2755417" cy="1546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C969B4-E4EA-4072-B4AC-B7405B46D5E7}">
      <dsp:nvSpPr>
        <dsp:cNvPr id="0" name=""/>
        <dsp:cNvSpPr/>
      </dsp:nvSpPr>
      <dsp:spPr>
        <a:xfrm>
          <a:off x="3865900" y="2707796"/>
          <a:ext cx="2755417" cy="1546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КАТОЛИЦИЗМ</a:t>
          </a:r>
          <a:endParaRPr lang="ru-RU" sz="2800" kern="1200" dirty="0"/>
        </a:p>
      </dsp:txBody>
      <dsp:txXfrm>
        <a:off x="3865900" y="2707796"/>
        <a:ext cx="2755417" cy="1546304"/>
      </dsp:txXfrm>
    </dsp:sp>
    <dsp:sp modelId="{A9397CDA-C5F1-48F0-8207-D8920D95E770}">
      <dsp:nvSpPr>
        <dsp:cNvPr id="0" name=""/>
        <dsp:cNvSpPr/>
      </dsp:nvSpPr>
      <dsp:spPr>
        <a:xfrm>
          <a:off x="6891887" y="2450755"/>
          <a:ext cx="1980633" cy="1546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535043-1759-425B-83FD-57CBED08160F}">
      <dsp:nvSpPr>
        <dsp:cNvPr id="0" name=""/>
        <dsp:cNvSpPr/>
      </dsp:nvSpPr>
      <dsp:spPr>
        <a:xfrm>
          <a:off x="7162457" y="2707796"/>
          <a:ext cx="1980633" cy="1546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ИСЛАМ</a:t>
          </a:r>
          <a:endParaRPr lang="ru-RU" sz="2800" kern="1200" dirty="0"/>
        </a:p>
      </dsp:txBody>
      <dsp:txXfrm>
        <a:off x="7162457" y="2707796"/>
        <a:ext cx="1980633" cy="1546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email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gif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17" Type="http://schemas.openxmlformats.org/officeDocument/2006/relationships/image" Target="../media/image19.gif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ЦЕНТРАЛЬНО-ВОСТОЧНАЯ ЕВРОПА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5220072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ИНДУСТРИАЛЬНЫЕ </a:t>
            </a:r>
            <a:br>
              <a:rPr lang="ru-RU" dirty="0" smtClean="0"/>
            </a:br>
            <a:r>
              <a:rPr lang="ru-RU" dirty="0" smtClean="0"/>
              <a:t>ОЧАГИ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4680520" cy="3096344"/>
          </a:xfrm>
        </p:spPr>
        <p:txBody>
          <a:bodyPr/>
          <a:lstStyle/>
          <a:p>
            <a:pPr algn="ctr"/>
            <a:r>
              <a:rPr lang="ru-RU" dirty="0" smtClean="0"/>
              <a:t>ВЕРХНЕСЕЛЕЗСКИЙ (ПОЛЬША)</a:t>
            </a:r>
          </a:p>
          <a:p>
            <a:pPr algn="ctr"/>
            <a:r>
              <a:rPr lang="ru-RU" dirty="0" smtClean="0"/>
              <a:t>ОСТРАВСКО-КАРВИНСКИЙ (ЧЕХИЯ)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5589240"/>
            <a:ext cx="316835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См. атлас</a:t>
            </a:r>
            <a:endParaRPr lang="ru-RU" sz="3200" dirty="0"/>
          </a:p>
        </p:txBody>
      </p:sp>
      <p:pic>
        <p:nvPicPr>
          <p:cNvPr id="7170" name="Picture 2" descr="D:\Temp\Мои документы\Настя\ШКОЛА 500\подготовка к урокам\11 КЛАСС\ЕВРОПА\СТРАНЫ\951650_BIG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86388" y="0"/>
            <a:ext cx="4157612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олилиния 5"/>
          <p:cNvSpPr/>
          <p:nvPr/>
        </p:nvSpPr>
        <p:spPr>
          <a:xfrm>
            <a:off x="6660232" y="3212976"/>
            <a:ext cx="1443608" cy="881856"/>
          </a:xfrm>
          <a:custGeom>
            <a:avLst/>
            <a:gdLst>
              <a:gd name="connsiteX0" fmla="*/ 242888 w 1371600"/>
              <a:gd name="connsiteY0" fmla="*/ 657225 h 809848"/>
              <a:gd name="connsiteX1" fmla="*/ 185738 w 1371600"/>
              <a:gd name="connsiteY1" fmla="*/ 571500 h 809848"/>
              <a:gd name="connsiteX2" fmla="*/ 157163 w 1371600"/>
              <a:gd name="connsiteY2" fmla="*/ 528637 h 809848"/>
              <a:gd name="connsiteX3" fmla="*/ 114300 w 1371600"/>
              <a:gd name="connsiteY3" fmla="*/ 442912 h 809848"/>
              <a:gd name="connsiteX4" fmla="*/ 42863 w 1371600"/>
              <a:gd name="connsiteY4" fmla="*/ 314325 h 809848"/>
              <a:gd name="connsiteX5" fmla="*/ 0 w 1371600"/>
              <a:gd name="connsiteY5" fmla="*/ 285750 h 809848"/>
              <a:gd name="connsiteX6" fmla="*/ 14288 w 1371600"/>
              <a:gd name="connsiteY6" fmla="*/ 128587 h 809848"/>
              <a:gd name="connsiteX7" fmla="*/ 85725 w 1371600"/>
              <a:gd name="connsiteY7" fmla="*/ 57150 h 809848"/>
              <a:gd name="connsiteX8" fmla="*/ 171450 w 1371600"/>
              <a:gd name="connsiteY8" fmla="*/ 28575 h 809848"/>
              <a:gd name="connsiteX9" fmla="*/ 214313 w 1371600"/>
              <a:gd name="connsiteY9" fmla="*/ 14287 h 809848"/>
              <a:gd name="connsiteX10" fmla="*/ 314325 w 1371600"/>
              <a:gd name="connsiteY10" fmla="*/ 0 h 809848"/>
              <a:gd name="connsiteX11" fmla="*/ 557213 w 1371600"/>
              <a:gd name="connsiteY11" fmla="*/ 14287 h 809848"/>
              <a:gd name="connsiteX12" fmla="*/ 600075 w 1371600"/>
              <a:gd name="connsiteY12" fmla="*/ 28575 h 809848"/>
              <a:gd name="connsiteX13" fmla="*/ 685800 w 1371600"/>
              <a:gd name="connsiteY13" fmla="*/ 85725 h 809848"/>
              <a:gd name="connsiteX14" fmla="*/ 700088 w 1371600"/>
              <a:gd name="connsiteY14" fmla="*/ 128587 h 809848"/>
              <a:gd name="connsiteX15" fmla="*/ 757238 w 1371600"/>
              <a:gd name="connsiteY15" fmla="*/ 214312 h 809848"/>
              <a:gd name="connsiteX16" fmla="*/ 800100 w 1371600"/>
              <a:gd name="connsiteY16" fmla="*/ 300037 h 809848"/>
              <a:gd name="connsiteX17" fmla="*/ 842963 w 1371600"/>
              <a:gd name="connsiteY17" fmla="*/ 342900 h 809848"/>
              <a:gd name="connsiteX18" fmla="*/ 871538 w 1371600"/>
              <a:gd name="connsiteY18" fmla="*/ 385762 h 809848"/>
              <a:gd name="connsiteX19" fmla="*/ 957263 w 1371600"/>
              <a:gd name="connsiteY19" fmla="*/ 414337 h 809848"/>
              <a:gd name="connsiteX20" fmla="*/ 1000125 w 1371600"/>
              <a:gd name="connsiteY20" fmla="*/ 442912 h 809848"/>
              <a:gd name="connsiteX21" fmla="*/ 1042988 w 1371600"/>
              <a:gd name="connsiteY21" fmla="*/ 457200 h 809848"/>
              <a:gd name="connsiteX22" fmla="*/ 1085850 w 1371600"/>
              <a:gd name="connsiteY22" fmla="*/ 500062 h 809848"/>
              <a:gd name="connsiteX23" fmla="*/ 1243013 w 1371600"/>
              <a:gd name="connsiteY23" fmla="*/ 528637 h 809848"/>
              <a:gd name="connsiteX24" fmla="*/ 1285875 w 1371600"/>
              <a:gd name="connsiteY24" fmla="*/ 557212 h 809848"/>
              <a:gd name="connsiteX25" fmla="*/ 1328738 w 1371600"/>
              <a:gd name="connsiteY25" fmla="*/ 642937 h 809848"/>
              <a:gd name="connsiteX26" fmla="*/ 1371600 w 1371600"/>
              <a:gd name="connsiteY26" fmla="*/ 685800 h 809848"/>
              <a:gd name="connsiteX27" fmla="*/ 1357313 w 1371600"/>
              <a:gd name="connsiteY27" fmla="*/ 757237 h 809848"/>
              <a:gd name="connsiteX28" fmla="*/ 1157288 w 1371600"/>
              <a:gd name="connsiteY28" fmla="*/ 800100 h 809848"/>
              <a:gd name="connsiteX29" fmla="*/ 871538 w 1371600"/>
              <a:gd name="connsiteY29" fmla="*/ 785812 h 809848"/>
              <a:gd name="connsiteX30" fmla="*/ 800100 w 1371600"/>
              <a:gd name="connsiteY30" fmla="*/ 700087 h 809848"/>
              <a:gd name="connsiteX31" fmla="*/ 757238 w 1371600"/>
              <a:gd name="connsiteY31" fmla="*/ 671512 h 809848"/>
              <a:gd name="connsiteX32" fmla="*/ 671513 w 1371600"/>
              <a:gd name="connsiteY32" fmla="*/ 585787 h 809848"/>
              <a:gd name="connsiteX33" fmla="*/ 571500 w 1371600"/>
              <a:gd name="connsiteY33" fmla="*/ 557212 h 809848"/>
              <a:gd name="connsiteX34" fmla="*/ 528638 w 1371600"/>
              <a:gd name="connsiteY34" fmla="*/ 528637 h 809848"/>
              <a:gd name="connsiteX35" fmla="*/ 442913 w 1371600"/>
              <a:gd name="connsiteY35" fmla="*/ 542925 h 809848"/>
              <a:gd name="connsiteX36" fmla="*/ 428625 w 1371600"/>
              <a:gd name="connsiteY36" fmla="*/ 614362 h 809848"/>
              <a:gd name="connsiteX37" fmla="*/ 385763 w 1371600"/>
              <a:gd name="connsiteY37" fmla="*/ 642937 h 809848"/>
              <a:gd name="connsiteX38" fmla="*/ 185738 w 1371600"/>
              <a:gd name="connsiteY38" fmla="*/ 600075 h 809848"/>
              <a:gd name="connsiteX39" fmla="*/ 185738 w 1371600"/>
              <a:gd name="connsiteY39" fmla="*/ 571500 h 80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371600" h="809848">
                <a:moveTo>
                  <a:pt x="242888" y="657225"/>
                </a:moveTo>
                <a:lnTo>
                  <a:pt x="185738" y="571500"/>
                </a:lnTo>
                <a:cubicBezTo>
                  <a:pt x="176213" y="557212"/>
                  <a:pt x="162593" y="544927"/>
                  <a:pt x="157163" y="528637"/>
                </a:cubicBezTo>
                <a:cubicBezTo>
                  <a:pt x="137445" y="469485"/>
                  <a:pt x="151229" y="498306"/>
                  <a:pt x="114300" y="442912"/>
                </a:cubicBezTo>
                <a:cubicBezTo>
                  <a:pt x="99412" y="398246"/>
                  <a:pt x="84973" y="342398"/>
                  <a:pt x="42863" y="314325"/>
                </a:cubicBezTo>
                <a:lnTo>
                  <a:pt x="0" y="285750"/>
                </a:lnTo>
                <a:cubicBezTo>
                  <a:pt x="4763" y="233362"/>
                  <a:pt x="3266" y="180023"/>
                  <a:pt x="14288" y="128587"/>
                </a:cubicBezTo>
                <a:cubicBezTo>
                  <a:pt x="20805" y="98175"/>
                  <a:pt x="60159" y="68513"/>
                  <a:pt x="85725" y="57150"/>
                </a:cubicBezTo>
                <a:cubicBezTo>
                  <a:pt x="113250" y="44917"/>
                  <a:pt x="142875" y="38100"/>
                  <a:pt x="171450" y="28575"/>
                </a:cubicBezTo>
                <a:cubicBezTo>
                  <a:pt x="185738" y="23812"/>
                  <a:pt x="199404" y="16417"/>
                  <a:pt x="214313" y="14287"/>
                </a:cubicBezTo>
                <a:lnTo>
                  <a:pt x="314325" y="0"/>
                </a:lnTo>
                <a:cubicBezTo>
                  <a:pt x="395288" y="4762"/>
                  <a:pt x="476513" y="6217"/>
                  <a:pt x="557213" y="14287"/>
                </a:cubicBezTo>
                <a:cubicBezTo>
                  <a:pt x="572199" y="15786"/>
                  <a:pt x="586910" y="21261"/>
                  <a:pt x="600075" y="28575"/>
                </a:cubicBezTo>
                <a:cubicBezTo>
                  <a:pt x="630096" y="45254"/>
                  <a:pt x="685800" y="85725"/>
                  <a:pt x="685800" y="85725"/>
                </a:cubicBezTo>
                <a:cubicBezTo>
                  <a:pt x="690563" y="100012"/>
                  <a:pt x="692774" y="115422"/>
                  <a:pt x="700088" y="128587"/>
                </a:cubicBezTo>
                <a:cubicBezTo>
                  <a:pt x="716767" y="158608"/>
                  <a:pt x="757238" y="214312"/>
                  <a:pt x="757238" y="214312"/>
                </a:cubicBezTo>
                <a:cubicBezTo>
                  <a:pt x="771557" y="257272"/>
                  <a:pt x="769325" y="263107"/>
                  <a:pt x="800100" y="300037"/>
                </a:cubicBezTo>
                <a:cubicBezTo>
                  <a:pt x="813035" y="315559"/>
                  <a:pt x="830028" y="327378"/>
                  <a:pt x="842963" y="342900"/>
                </a:cubicBezTo>
                <a:cubicBezTo>
                  <a:pt x="853956" y="356091"/>
                  <a:pt x="856977" y="376661"/>
                  <a:pt x="871538" y="385762"/>
                </a:cubicBezTo>
                <a:cubicBezTo>
                  <a:pt x="897080" y="401726"/>
                  <a:pt x="957263" y="414337"/>
                  <a:pt x="957263" y="414337"/>
                </a:cubicBezTo>
                <a:cubicBezTo>
                  <a:pt x="971550" y="423862"/>
                  <a:pt x="984767" y="435233"/>
                  <a:pt x="1000125" y="442912"/>
                </a:cubicBezTo>
                <a:cubicBezTo>
                  <a:pt x="1013596" y="449647"/>
                  <a:pt x="1030457" y="448846"/>
                  <a:pt x="1042988" y="457200"/>
                </a:cubicBezTo>
                <a:cubicBezTo>
                  <a:pt x="1059800" y="468408"/>
                  <a:pt x="1069038" y="488854"/>
                  <a:pt x="1085850" y="500062"/>
                </a:cubicBezTo>
                <a:cubicBezTo>
                  <a:pt x="1116347" y="520394"/>
                  <a:pt x="1238162" y="528031"/>
                  <a:pt x="1243013" y="528637"/>
                </a:cubicBezTo>
                <a:cubicBezTo>
                  <a:pt x="1257300" y="538162"/>
                  <a:pt x="1273733" y="545070"/>
                  <a:pt x="1285875" y="557212"/>
                </a:cubicBezTo>
                <a:cubicBezTo>
                  <a:pt x="1353317" y="624655"/>
                  <a:pt x="1282258" y="573217"/>
                  <a:pt x="1328738" y="642937"/>
                </a:cubicBezTo>
                <a:cubicBezTo>
                  <a:pt x="1339946" y="659749"/>
                  <a:pt x="1357313" y="671512"/>
                  <a:pt x="1371600" y="685800"/>
                </a:cubicBezTo>
                <a:cubicBezTo>
                  <a:pt x="1366838" y="709612"/>
                  <a:pt x="1369361" y="736153"/>
                  <a:pt x="1357313" y="757237"/>
                </a:cubicBezTo>
                <a:cubicBezTo>
                  <a:pt x="1327249" y="809848"/>
                  <a:pt x="1158260" y="800012"/>
                  <a:pt x="1157288" y="800100"/>
                </a:cubicBezTo>
                <a:cubicBezTo>
                  <a:pt x="1062038" y="795337"/>
                  <a:pt x="965497" y="802153"/>
                  <a:pt x="871538" y="785812"/>
                </a:cubicBezTo>
                <a:cubicBezTo>
                  <a:pt x="843202" y="780884"/>
                  <a:pt x="817218" y="717205"/>
                  <a:pt x="800100" y="700087"/>
                </a:cubicBezTo>
                <a:cubicBezTo>
                  <a:pt x="787958" y="687945"/>
                  <a:pt x="770072" y="682920"/>
                  <a:pt x="757238" y="671512"/>
                </a:cubicBezTo>
                <a:cubicBezTo>
                  <a:pt x="727034" y="644664"/>
                  <a:pt x="710718" y="595588"/>
                  <a:pt x="671513" y="585787"/>
                </a:cubicBezTo>
                <a:cubicBezTo>
                  <a:pt x="653198" y="581208"/>
                  <a:pt x="592000" y="567462"/>
                  <a:pt x="571500" y="557212"/>
                </a:cubicBezTo>
                <a:cubicBezTo>
                  <a:pt x="556142" y="549533"/>
                  <a:pt x="542925" y="538162"/>
                  <a:pt x="528638" y="528637"/>
                </a:cubicBezTo>
                <a:cubicBezTo>
                  <a:pt x="500063" y="533400"/>
                  <a:pt x="464908" y="524072"/>
                  <a:pt x="442913" y="542925"/>
                </a:cubicBezTo>
                <a:cubicBezTo>
                  <a:pt x="424475" y="558729"/>
                  <a:pt x="440673" y="593278"/>
                  <a:pt x="428625" y="614362"/>
                </a:cubicBezTo>
                <a:cubicBezTo>
                  <a:pt x="420106" y="629271"/>
                  <a:pt x="400050" y="633412"/>
                  <a:pt x="385763" y="642937"/>
                </a:cubicBezTo>
                <a:cubicBezTo>
                  <a:pt x="353903" y="640041"/>
                  <a:pt x="225884" y="653604"/>
                  <a:pt x="185738" y="600075"/>
                </a:cubicBezTo>
                <a:cubicBezTo>
                  <a:pt x="180023" y="592455"/>
                  <a:pt x="185738" y="581025"/>
                  <a:pt x="185738" y="571500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6000750" y="3562676"/>
            <a:ext cx="330119" cy="267618"/>
          </a:xfrm>
          <a:custGeom>
            <a:avLst/>
            <a:gdLst>
              <a:gd name="connsiteX0" fmla="*/ 314325 w 330119"/>
              <a:gd name="connsiteY0" fmla="*/ 180649 h 267618"/>
              <a:gd name="connsiteX1" fmla="*/ 328613 w 330119"/>
              <a:gd name="connsiteY1" fmla="*/ 137787 h 267618"/>
              <a:gd name="connsiteX2" fmla="*/ 314325 w 330119"/>
              <a:gd name="connsiteY2" fmla="*/ 52062 h 267618"/>
              <a:gd name="connsiteX3" fmla="*/ 214313 w 330119"/>
              <a:gd name="connsiteY3" fmla="*/ 9199 h 267618"/>
              <a:gd name="connsiteX4" fmla="*/ 28575 w 330119"/>
              <a:gd name="connsiteY4" fmla="*/ 52062 h 267618"/>
              <a:gd name="connsiteX5" fmla="*/ 0 w 330119"/>
              <a:gd name="connsiteY5" fmla="*/ 94924 h 267618"/>
              <a:gd name="connsiteX6" fmla="*/ 28575 w 330119"/>
              <a:gd name="connsiteY6" fmla="*/ 194937 h 267618"/>
              <a:gd name="connsiteX7" fmla="*/ 71438 w 330119"/>
              <a:gd name="connsiteY7" fmla="*/ 223512 h 267618"/>
              <a:gd name="connsiteX8" fmla="*/ 314325 w 330119"/>
              <a:gd name="connsiteY8" fmla="*/ 166362 h 267618"/>
              <a:gd name="connsiteX9" fmla="*/ 328613 w 330119"/>
              <a:gd name="connsiteY9" fmla="*/ 109212 h 26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119" h="267618">
                <a:moveTo>
                  <a:pt x="314325" y="180649"/>
                </a:moveTo>
                <a:cubicBezTo>
                  <a:pt x="319088" y="166362"/>
                  <a:pt x="328613" y="152847"/>
                  <a:pt x="328613" y="137787"/>
                </a:cubicBezTo>
                <a:cubicBezTo>
                  <a:pt x="328613" y="108818"/>
                  <a:pt x="327280" y="77973"/>
                  <a:pt x="314325" y="52062"/>
                </a:cubicBezTo>
                <a:cubicBezTo>
                  <a:pt x="300230" y="23871"/>
                  <a:pt x="236542" y="14756"/>
                  <a:pt x="214313" y="9199"/>
                </a:cubicBezTo>
                <a:cubicBezTo>
                  <a:pt x="139713" y="16659"/>
                  <a:pt x="80637" y="0"/>
                  <a:pt x="28575" y="52062"/>
                </a:cubicBezTo>
                <a:cubicBezTo>
                  <a:pt x="16433" y="64204"/>
                  <a:pt x="9525" y="80637"/>
                  <a:pt x="0" y="94924"/>
                </a:cubicBezTo>
                <a:cubicBezTo>
                  <a:pt x="933" y="98654"/>
                  <a:pt x="21123" y="185623"/>
                  <a:pt x="28575" y="194937"/>
                </a:cubicBezTo>
                <a:cubicBezTo>
                  <a:pt x="39302" y="208346"/>
                  <a:pt x="57150" y="213987"/>
                  <a:pt x="71438" y="223512"/>
                </a:cubicBezTo>
                <a:cubicBezTo>
                  <a:pt x="229245" y="212991"/>
                  <a:pt x="263697" y="267618"/>
                  <a:pt x="314325" y="166362"/>
                </a:cubicBezTo>
                <a:cubicBezTo>
                  <a:pt x="330119" y="134774"/>
                  <a:pt x="328613" y="133566"/>
                  <a:pt x="328613" y="109212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СПЕЦИАЛИЗАЦИЯ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ЧЕХИЯ – МЕТАЛЛОЕМКОЕ МАШИНОСТРОЕНИЕ</a:t>
            </a:r>
          </a:p>
          <a:p>
            <a:r>
              <a:rPr lang="ru-RU" dirty="0" smtClean="0"/>
              <a:t> ПОЛЬША – ТЯЖЕЛАЯ ИНДУСТРИЯ</a:t>
            </a:r>
          </a:p>
          <a:p>
            <a:r>
              <a:rPr lang="ru-RU" dirty="0" smtClean="0"/>
              <a:t> ВЕНГРИЯ – ПРОИЗВОДСТВО ЛЕКАРСТВ И ЭЛЕКТРОНИКИ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СЕЛЬСКОЕ ХОЗЯЙСТВО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3608432"/>
          </a:xfrm>
        </p:spPr>
        <p:txBody>
          <a:bodyPr/>
          <a:lstStyle/>
          <a:p>
            <a:r>
              <a:rPr lang="ru-RU" dirty="0" smtClean="0"/>
              <a:t>РУМЫНИЯ – ПОСЕВЫ </a:t>
            </a:r>
            <a:r>
              <a:rPr lang="ru-RU" dirty="0" smtClean="0"/>
              <a:t>КУКУРУЗЫ</a:t>
            </a:r>
          </a:p>
          <a:p>
            <a:r>
              <a:rPr lang="ru-RU" dirty="0" smtClean="0"/>
              <a:t>ПОЛЬША – ПОСЕВЫ РЖИ И КАРТОФЕЛЯ</a:t>
            </a:r>
          </a:p>
          <a:p>
            <a:r>
              <a:rPr lang="ru-RU" dirty="0" smtClean="0"/>
              <a:t>ЭСТОНИЯ - СВИНОВОДСТВО</a:t>
            </a:r>
            <a:endParaRPr lang="ru-RU" dirty="0" smtClean="0"/>
          </a:p>
          <a:p>
            <a:r>
              <a:rPr lang="ru-RU" dirty="0" smtClean="0"/>
              <a:t>БОЛГАРИЯ – САДОВОДСТВО (РОЗОВОЕ МАСЛО</a:t>
            </a:r>
            <a:r>
              <a:rPr lang="ru-RU" dirty="0" smtClean="0"/>
              <a:t>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195" name="Picture 3" descr="D:\Temp\Мои документы\Настя\ШКОЛА 500\подготовка к урокам\11 КЛАСС\ЕВРОПА\СТРАНЫ\76456685_3433000_los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4437112"/>
            <a:ext cx="2192188" cy="19888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6" name="Picture 4" descr="D:\Temp\Мои документы\Настя\ШКОЛА 500\подготовка к урокам\11 КЛАСС\ЕВРОПА\СТРАНЫ\5ce6558cb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3573016"/>
            <a:ext cx="1763688" cy="29735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ВНУТРЕННИЕ РАЗЛИЧИЯ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1880240"/>
          </a:xfrm>
        </p:spPr>
        <p:txBody>
          <a:bodyPr/>
          <a:lstStyle/>
          <a:p>
            <a:pPr algn="ctr"/>
            <a:r>
              <a:rPr lang="ru-RU" dirty="0" smtClean="0"/>
              <a:t>СЫРЬЕ (</a:t>
            </a:r>
            <a:r>
              <a:rPr lang="ru-RU" sz="2800" dirty="0" smtClean="0"/>
              <a:t>РУМЫНИЯ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КЛИМАТ</a:t>
            </a:r>
          </a:p>
          <a:p>
            <a:pPr algn="ctr"/>
            <a:r>
              <a:rPr lang="ru-RU" dirty="0" smtClean="0"/>
              <a:t>ПОЧВЫ (</a:t>
            </a:r>
            <a:r>
              <a:rPr lang="ru-RU" sz="2800" dirty="0" smtClean="0"/>
              <a:t>БОЛГАРИЯ, ВЕНГРИЯ, СЕРБИЯ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3573016"/>
            <a:ext cx="4464496" cy="2808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/>
              <a:t>НАИБОЛЕЕ РАЗВИТЫ: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ЧЕХИЯ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ВЕНГРИЯ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СЛОВЕНИЯ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4008" y="3573016"/>
            <a:ext cx="4499992" cy="2808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/>
              <a:t>НАИМЕНЕЕ РАЗВИТЫ: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АЛБАНИЯ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МАКЕДОНИЯ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ЧЕРНОГОРИЯ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Temp\Мои документы\Настя\ШКОЛА 500\подготовка к урокам\11 КЛАСС\ЕВРОПА\600px-Supranational_European_Bodies-ru.sv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740" y="202649"/>
            <a:ext cx="9158740" cy="66553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ДОМАШНЕЕ ЗАДАНИЕ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434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 § 42</a:t>
            </a:r>
          </a:p>
          <a:p>
            <a:pPr algn="ctr"/>
            <a:r>
              <a:rPr lang="ru-RU" sz="4800" dirty="0" smtClean="0"/>
              <a:t> </a:t>
            </a:r>
            <a:r>
              <a:rPr lang="ru-RU" sz="4800" dirty="0" smtClean="0"/>
              <a:t>ЗАПИСИ В ТЕТРАДИ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Temp\Мои документы\Настя\ШКОЛА 500\подготовка к урокам\11 КЛАСС\ЕВРОПА\ЦЕНТРАЛЬНО-ВОСТОЧНАЯ ЕВРОП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0"/>
            <a:ext cx="7338673" cy="6882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Заголовок 1"/>
          <p:cNvSpPr txBox="1">
            <a:spLocks/>
          </p:cNvSpPr>
          <p:nvPr/>
        </p:nvSpPr>
        <p:spPr bwMode="black">
          <a:xfrm>
            <a:off x="1115616" y="0"/>
            <a:ext cx="7344816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СОСТАВ  РЕГИОНА</a:t>
            </a:r>
            <a:endParaRPr kumimoji="0" lang="ru-RU" sz="6000" b="1" i="0" u="none" strike="noStrike" kern="1200" cap="none" spc="0" normalizeH="0" baseline="0" noProof="0" dirty="0">
              <a:ln w="18415" cmpd="sng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31" name="Picture 7" descr="D:\Temp\Мои документы\Настя\ШКОЛА 500\подготовка к урокам\11 КЛАСС\ЕВРОПА\СТРАНЫ\polan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24744"/>
            <a:ext cx="3359249" cy="22394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D:\Temp\Мои документы\Настя\ШКОЛА 500\подготовка к урокам\11 КЛАСС\ЕВРОПА\СТРАНЫ\ЧЕХ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24744"/>
            <a:ext cx="3558516" cy="21795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3" name="Picture 9" descr="D:\Temp\Мои документы\Настя\ШКОЛА 500\подготовка к урокам\11 КЛАСС\ЕВРОПА\СТРАНЫ\СЛОВАКИЯ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124744"/>
            <a:ext cx="3590206" cy="21541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4" name="Picture 10" descr="D:\Temp\Мои документы\Настя\ШКОЛА 500\подготовка к урокам\11 КЛАСС\ЕВРОПА\СТРАНЫ\vengria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1124744"/>
            <a:ext cx="3448422" cy="2298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5" name="Picture 11" descr="D:\Temp\Мои документы\Настя\ШКОЛА 500\подготовка к урокам\11 КЛАСС\ЕВРОПА\СТРАНЫ\РУМЫНИЯ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1052736"/>
            <a:ext cx="3568230" cy="23788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6" name="Picture 12" descr="D:\Temp\Мои документы\Настя\ШКОЛА 500\подготовка к урокам\11 КЛАСС\ЕВРОПА\СТРАНЫ\СЛОВЕНИЯ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1124744"/>
            <a:ext cx="3451250" cy="2300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7" name="Picture 13" descr="D:\Temp\Мои документы\Настя\ШКОЛА 500\подготовка к урокам\11 КЛАСС\ЕВРОПА\СТРАНЫ\ХОРВАТИЯ.g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1052736"/>
            <a:ext cx="3564396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8" name="Picture 14" descr="D:\Temp\Мои документы\Настя\ШКОЛА 500\подготовка к урокам\11 КЛАСС\ЕВРОПА\СТРАНЫ\СЕРБИЯ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51520" y="1052736"/>
            <a:ext cx="3506664" cy="2339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9" name="Picture 15" descr="D:\Temp\Мои документы\Настя\ШКОЛА 500\подготовка к урокам\11 КЛАСС\ЕВРОПА\СТРАНЫ\Flag_of_Bosnia_and_Herzegovina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9512" y="1119250"/>
            <a:ext cx="3672408" cy="18362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0" name="Picture 16" descr="D:\Temp\Мои документы\Настя\ШКОЛА 500\подготовка к урокам\11 КЛАСС\ЕВРОПА\СТРАНЫ\bulgaria.gif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23528" y="1052736"/>
            <a:ext cx="3453460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1" name="Picture 17" descr="D:\Temp\Мои документы\Настя\ШКОЛА 500\подготовка к урокам\11 КЛАСС\ЕВРОПА\СТРАНЫ\ЧЕРНОГОРИЯ.gif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79512" y="1196752"/>
            <a:ext cx="3888432" cy="1944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2" name="Picture 18" descr="D:\Temp\Мои документы\Настя\ШКОЛА 500\подготовка к урокам\11 КЛАСС\ЕВРОПА\СТРАНЫ\MacedoniaF.gif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23528" y="1124744"/>
            <a:ext cx="3453460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3" name="Picture 19" descr="D:\Temp\Мои документы\Настя\ШКОЛА 500\подготовка к урокам\11 КЛАСС\ЕВРОПА\СТРАНЫ\АЛБАНИЯ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251520" y="1052736"/>
            <a:ext cx="3771361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4" name="Picture 20" descr="D:\Temp\Мои документы\Настя\ШКОЛА 500\подготовка к урокам\11 КЛАСС\ЕВРОПА\СТРАНЫ\ЭСТОНИЯ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95536" y="1052736"/>
            <a:ext cx="3595546" cy="22873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5" name="Picture 21" descr="D:\Temp\Мои документы\Настя\ШКОЛА 500\подготовка к урокам\11 КЛАСС\ЕВРОПА\СТРАНЫ\latvia.gif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395536" y="1052736"/>
            <a:ext cx="3456384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6" name="Picture 22" descr="D:\Temp\Мои документы\Настя\ШКОЛА 500\подготовка к урокам\11 КЛАСС\ЕВРОПА\СТРАНЫ\ЛИТВА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467544" y="1052736"/>
            <a:ext cx="3469581" cy="23130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37014 0.178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8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0.31718 0.2715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13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0.40156 0.27315 " pathEditMode="relative" ptsTypes="AA">
                                      <p:cBhvr>
                                        <p:cTn id="33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033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L 0.39427 0.325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16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5185E-6 L 0.47431 0.3305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16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96296E-6 L 0.31528 0.3467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17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7000" y="1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0.36423 0.3833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192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1037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7407E-6 L 0.43055 0.4069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203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1038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0.37413 0.4550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" y="228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1" dur="2000" fill="hold"/>
                                        <p:tgtEl>
                                          <p:spTgt spid="1039"/>
                                        </p:tgtEl>
                                      </p:cBhvr>
                                      <p:by x="14000" y="14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L 0.49636 0.41991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21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1040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39392 0.45672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228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3" dur="2000" fill="hold"/>
                                        <p:tgtEl>
                                          <p:spTgt spid="1041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0.45695 0.45162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" y="226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4" dur="2000" fill="hold"/>
                                        <p:tgtEl>
                                          <p:spTgt spid="1042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0.41597 0.48843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44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1043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1111E-6 L 0.3783 0.00139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1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6" dur="2000" fill="hold"/>
                                        <p:tgtEl>
                                          <p:spTgt spid="1044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0.38594 0.05254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26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7" dur="2000" fill="hold"/>
                                        <p:tgtEl>
                                          <p:spTgt spid="1045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00"/>
                            </p:stCondLst>
                            <p:childTnLst>
                              <p:par>
                                <p:cTn id="17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L 0.37726 0.1044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52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8" dur="2000" fill="hold"/>
                                        <p:tgtEl>
                                          <p:spTgt spid="1046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ПУ и ПР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88720"/>
            <a:ext cx="4248472" cy="41844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Рельеф разнообразен</a:t>
            </a:r>
          </a:p>
          <a:p>
            <a:r>
              <a:rPr lang="ru-RU" sz="4000" dirty="0" smtClean="0"/>
              <a:t> Страны региона в разной степени обеспечены ПР</a:t>
            </a:r>
            <a:endParaRPr lang="ru-RU" sz="4000" dirty="0"/>
          </a:p>
        </p:txBody>
      </p:sp>
      <p:pic>
        <p:nvPicPr>
          <p:cNvPr id="2051" name="Picture 3" descr="D:\Temp\Мои документы\Настя\ШКОЛА 500\подготовка к урокам\11 КЛАСС\ЕВРОПА\centr_vostoch_evropa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646662"/>
            <a:ext cx="4716016" cy="621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755576" y="5589240"/>
            <a:ext cx="316835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См. атлас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НАСЕЛЕНИЕ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4114800" cy="5047456"/>
          </a:xfrm>
        </p:spPr>
        <p:txBody>
          <a:bodyPr/>
          <a:lstStyle/>
          <a:p>
            <a:r>
              <a:rPr lang="ru-RU" dirty="0" smtClean="0"/>
              <a:t>НАРОДЫ ОТНОСЯТСЯ К РАЗНЫМ СЕМЬЯМ И ЯЗЫКОВЫМ ГРУППАМ</a:t>
            </a:r>
          </a:p>
          <a:p>
            <a:r>
              <a:rPr lang="ru-RU" dirty="0" smtClean="0"/>
              <a:t> ПРЕОБЛАДАЮТ СЛАВЯНСКИЕ НАРОДЫ</a:t>
            </a:r>
          </a:p>
          <a:p>
            <a:endParaRPr lang="ru-RU" dirty="0"/>
          </a:p>
        </p:txBody>
      </p:sp>
      <p:pic>
        <p:nvPicPr>
          <p:cNvPr id="3075" name="Picture 3" descr="D:\Temp\Мои документы\Настя\ШКОЛА 500\подготовка к урокам\11 КЛАСС\ЕВРОПА\СТРАНЫ\П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0"/>
            <a:ext cx="2769691" cy="67961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60648"/>
          <a:ext cx="9144000" cy="4983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971600" y="5589240"/>
            <a:ext cx="7272808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ПРИВЕДИТЕ ПРИМЕРЫ СТРАН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120680"/>
          </a:xfrm>
        </p:spPr>
        <p:txBody>
          <a:bodyPr>
            <a:normAutofit/>
          </a:bodyPr>
          <a:lstStyle/>
          <a:p>
            <a:r>
              <a:rPr lang="ru-RU" dirty="0" smtClean="0"/>
              <a:t> ПО ЧИСЛЕННОСТИ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НАСЕЛЕНИЯ –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МАЛЫЕ СТРАНЫ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(КРОМЕ </a:t>
            </a:r>
            <a:r>
              <a:rPr lang="ru-RU" b="1" u="sng" dirty="0" smtClean="0"/>
              <a:t>ПОЛЬШИ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r>
              <a:rPr lang="ru-RU" dirty="0" smtClean="0"/>
              <a:t>НАИБОЛЬШИЙ ЕСТЕСТВЕННЫЙ ПРИРОСТ В </a:t>
            </a:r>
            <a:r>
              <a:rPr lang="ru-RU" b="1" u="sng" dirty="0" smtClean="0"/>
              <a:t>АЛБАНИИ</a:t>
            </a:r>
          </a:p>
          <a:p>
            <a:endParaRPr lang="ru-RU" b="1" u="sng" dirty="0" smtClean="0"/>
          </a:p>
          <a:p>
            <a:endParaRPr lang="ru-RU" dirty="0"/>
          </a:p>
        </p:txBody>
      </p:sp>
      <p:pic>
        <p:nvPicPr>
          <p:cNvPr id="4098" name="Picture 2" descr="D:\Temp\Мои документы\Настя\ШКОЛА 500\подготовка к урокам\11 КЛАСС\ЕВРОПА\СТРАНЫ\albantsy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4365104"/>
            <a:ext cx="4017268" cy="2134174"/>
          </a:xfrm>
          <a:prstGeom prst="rect">
            <a:avLst/>
          </a:prstGeom>
          <a:noFill/>
        </p:spPr>
      </p:pic>
      <p:pic>
        <p:nvPicPr>
          <p:cNvPr id="4099" name="Picture 3" descr="D:\Temp\Мои документы\Настя\ШКОЛА 500\подготовка к урокам\11 КЛАСС\ЕВРОПА\СТРАНЫ\0_578b5_e6eadfe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04664"/>
            <a:ext cx="2684711" cy="21388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80728"/>
            <a:ext cx="8147248" cy="1296144"/>
          </a:xfrm>
        </p:spPr>
        <p:txBody>
          <a:bodyPr/>
          <a:lstStyle/>
          <a:p>
            <a:r>
              <a:rPr lang="ru-RU" dirty="0" smtClean="0"/>
              <a:t> НАИБОЛЕЕ УРБАНИЗИРОВАННАЯ СТРАНА - </a:t>
            </a:r>
            <a:r>
              <a:rPr lang="ru-RU" b="1" u="sng" dirty="0" smtClean="0"/>
              <a:t>ЧЕХИЯ</a:t>
            </a:r>
            <a:endParaRPr lang="ru-RU" b="1" u="sng" dirty="0"/>
          </a:p>
        </p:txBody>
      </p:sp>
      <p:pic>
        <p:nvPicPr>
          <p:cNvPr id="5122" name="Picture 2" descr="D:\Temp\Мои документы\Настя\ШКОЛА 500\подготовка к урокам\11 КЛАСС\ЕВРОПА\СТРАНЫ\9b98f651890bb28f70f93af517cd79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2132856"/>
            <a:ext cx="3470209" cy="2602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D:\Temp\Мои документы\Настя\ШКОЛА 500\подготовка к урокам\11 КЛАСС\ЕВРОПА\СТРАНЫ\SNtUFkbom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3068960"/>
            <a:ext cx="3575008" cy="28600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КРУПНЕЙШИЕ ГОРОДА</a:t>
            </a:r>
            <a:endParaRPr lang="ru-RU" dirty="0"/>
          </a:p>
        </p:txBody>
      </p:sp>
      <p:pic>
        <p:nvPicPr>
          <p:cNvPr id="6146" name="Picture 2" descr="D:\Temp\Мои документы\Настя\ШКОЛА 500\подготовка к урокам\11 КЛАСС\ЕВРОПА\СТРАНЫ\stare-miasto-warsa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80728"/>
            <a:ext cx="3952875" cy="3162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51720" y="3573016"/>
            <a:ext cx="2232248" cy="5040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ВАРШАВА</a:t>
            </a:r>
            <a:endParaRPr lang="ru-RU" sz="2400" b="1" dirty="0"/>
          </a:p>
        </p:txBody>
      </p:sp>
      <p:pic>
        <p:nvPicPr>
          <p:cNvPr id="6147" name="Picture 3" descr="D:\Temp\Мои документы\Настя\ШКОЛА 500\подготовка к урокам\11 КЛАСС\ЕВРОПА\СТРАНЫ\Prag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980728"/>
            <a:ext cx="4224471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588224" y="1052736"/>
            <a:ext cx="2232248" cy="5040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ПРАГА</a:t>
            </a:r>
            <a:endParaRPr lang="ru-RU" sz="2400" b="1" dirty="0"/>
          </a:p>
        </p:txBody>
      </p:sp>
      <p:pic>
        <p:nvPicPr>
          <p:cNvPr id="6148" name="Picture 4" descr="D:\Temp\Мои документы\Настя\ШКОЛА 500\подготовка к урокам\11 КЛАСС\ЕВРОПА\СТРАНЫ\tsentr-sofii_660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501008"/>
            <a:ext cx="4067944" cy="3050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123728" y="3573016"/>
            <a:ext cx="2232248" cy="5040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СОФИЯ</a:t>
            </a:r>
            <a:endParaRPr lang="ru-RU" sz="2400" b="1" dirty="0"/>
          </a:p>
        </p:txBody>
      </p:sp>
      <p:pic>
        <p:nvPicPr>
          <p:cNvPr id="6149" name="Picture 5" descr="D:\Temp\Мои документы\Настя\ШКОЛА 500\подготовка к урокам\11 КЛАСС\ЕВРОПА\СТРАНЫ\БУДАПЕШТ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645024"/>
            <a:ext cx="4357836" cy="29415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6588224" y="3717032"/>
            <a:ext cx="2232248" cy="5040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БУДАПЕШТ</a:t>
            </a:r>
            <a:endParaRPr lang="ru-RU" sz="2400" b="1" dirty="0"/>
          </a:p>
        </p:txBody>
      </p:sp>
      <p:pic>
        <p:nvPicPr>
          <p:cNvPr id="6150" name="Picture 6" descr="D:\Temp\Мои документы\Настя\ШКОЛА 500\подготовка к урокам\11 КЛАСС\ЕВРОПА\СТРАНЫ\Belgrade_iz_balon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980728"/>
            <a:ext cx="4243669" cy="26678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2123728" y="1052736"/>
            <a:ext cx="2232248" cy="5040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БЕЛГРАД</a:t>
            </a:r>
            <a:endParaRPr lang="ru-RU" sz="2400" b="1" dirty="0"/>
          </a:p>
        </p:txBody>
      </p:sp>
      <p:pic>
        <p:nvPicPr>
          <p:cNvPr id="6151" name="Picture 7" descr="D:\Temp\Мои документы\Настя\ШКОЛА 500\подготовка к урокам\11 КЛАСС\ЕВРОПА\СТРАНЫ\208066_143775522360083_108009079270061_271906_5640259_n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3356992"/>
            <a:ext cx="4355976" cy="32659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6660232" y="3429000"/>
            <a:ext cx="2232248" cy="5040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РИГА</a:t>
            </a:r>
            <a:endParaRPr lang="ru-RU" sz="2400" b="1" dirty="0"/>
          </a:p>
        </p:txBody>
      </p:sp>
      <p:pic>
        <p:nvPicPr>
          <p:cNvPr id="6152" name="Picture 8" descr="D:\Temp\Мои документы\Настя\ШКОЛА 500\подготовка к урокам\11 КЛАСС\ЕВРОПА\СТРАНЫ\БУХАРЕСТ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547664" y="980728"/>
            <a:ext cx="5688632" cy="5688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4932040" y="1052736"/>
            <a:ext cx="2232248" cy="5040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БУХАРЕСТ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105273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ХОЗЯЙСТВО</a:t>
            </a:r>
            <a:endParaRPr lang="ru-RU" sz="6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1340768"/>
            <a:ext cx="7128792" cy="12961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ПЕРЕХОД К РЫНОЧНОЙ ЭКОНОМИКЕ</a:t>
            </a:r>
            <a:endParaRPr lang="ru-RU" sz="3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3429000"/>
            <a:ext cx="4248472" cy="21602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СТРАНЫ, ДОБИВШИЕСЯ УСПЕХОВ</a:t>
            </a:r>
            <a:endParaRPr lang="ru-RU" sz="3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3429000"/>
            <a:ext cx="4248472" cy="21602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СТРАНЫ, «ДРЕЙФУЮЩИЕ» В ДАННОМ НАПРАВЛЕНИИ</a:t>
            </a:r>
            <a:endParaRPr lang="ru-RU" sz="36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203848" y="278092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364088" y="278092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971600" y="5877272"/>
            <a:ext cx="7272808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ПРИВЕДИТЕ ПРИМЕРЫ СТРАН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</p:bldLst>
  </p:timing>
</p:sld>
</file>

<file path=ppt/theme/theme1.xml><?xml version="1.0" encoding="utf-8"?>
<a:theme xmlns:a="http://schemas.openxmlformats.org/drawingml/2006/main" name="MS_RU_blue_Universal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TS010271171</Template>
  <TotalTime>238</TotalTime>
  <Words>189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MS_RU_blue_Universal</vt:lpstr>
      <vt:lpstr>ЦЕНТРАЛЬНО-ВОСТОЧНАЯ ЕВРОПА</vt:lpstr>
      <vt:lpstr>Слайд 2</vt:lpstr>
      <vt:lpstr>ПУ и ПР</vt:lpstr>
      <vt:lpstr>НАСЕЛЕНИЕ</vt:lpstr>
      <vt:lpstr>Слайд 5</vt:lpstr>
      <vt:lpstr>Слайд 6</vt:lpstr>
      <vt:lpstr>Слайд 7</vt:lpstr>
      <vt:lpstr>КРУПНЕЙШИЕ ГОРОДА</vt:lpstr>
      <vt:lpstr>ХОЗЯЙСТВО</vt:lpstr>
      <vt:lpstr>ИНДУСТРИАЛЬНЫЕ  ОЧАГИ</vt:lpstr>
      <vt:lpstr>СПЕЦИАЛИЗАЦИЯ</vt:lpstr>
      <vt:lpstr>СЕЛЬСКОЕ ХОЗЯЙСТВО</vt:lpstr>
      <vt:lpstr>ВНУТРЕННИЕ РАЗЛИЧИЯ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ЦЕНТРАЛЬНО-ВОСТОЧНАЯ ЕВРОПА</dc:title>
  <cp:lastModifiedBy>Home</cp:lastModifiedBy>
  <cp:revision>25</cp:revision>
  <dcterms:modified xsi:type="dcterms:W3CDTF">2011-12-12T19:54:06Z</dcterms:modified>
</cp:coreProperties>
</file>