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F84C"/>
    <a:srgbClr val="1FDDF1"/>
    <a:srgbClr val="F13DD7"/>
    <a:srgbClr val="392BF5"/>
    <a:srgbClr val="2AF63D"/>
    <a:srgbClr val="E20000"/>
    <a:srgbClr val="000099"/>
    <a:srgbClr val="F50701"/>
    <a:srgbClr val="11494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29" autoAdjust="0"/>
    <p:restoredTop sz="94660"/>
  </p:normalViewPr>
  <p:slideViewPr>
    <p:cSldViewPr>
      <p:cViewPr varScale="1">
        <p:scale>
          <a:sx n="68" d="100"/>
          <a:sy n="68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1714488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Segoe Ligh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8727" y="2906713"/>
            <a:ext cx="7065985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19204" y="4419600"/>
            <a:ext cx="7115196" cy="1143000"/>
          </a:xfrm>
        </p:spPr>
        <p:txBody>
          <a:bodyPr anchor="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1604" y="1600200"/>
            <a:ext cx="3528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7404" y="1600200"/>
            <a:ext cx="3528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9504" y="1535113"/>
            <a:ext cx="3528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79504" y="2174875"/>
            <a:ext cx="3528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7404" y="1535113"/>
            <a:ext cx="3528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7404" y="2174875"/>
            <a:ext cx="3528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1604" y="1600200"/>
            <a:ext cx="71151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83453-07CD-4C03-9425-31D384EE36B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Segoe Print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060"/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060"/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060"/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060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lowers_338-1024x6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"/>
            <a:ext cx="7772400" cy="150017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Чудеса развлечений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857364"/>
            <a:ext cx="6400800" cy="5000636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FFFF00"/>
                </a:solidFill>
                <a:latin typeface="Segoe Script" pitchFamily="34" charset="0"/>
              </a:rPr>
              <a:t>Франция</a:t>
            </a:r>
          </a:p>
          <a:p>
            <a:pPr algn="l"/>
            <a:r>
              <a:rPr lang="ru-RU" sz="3200" b="1" dirty="0" smtClean="0">
                <a:solidFill>
                  <a:schemeClr val="bg1"/>
                </a:solidFill>
                <a:latin typeface="Segoe Script" pitchFamily="34" charset="0"/>
              </a:rPr>
              <a:t>Италия</a:t>
            </a:r>
          </a:p>
          <a:p>
            <a:pPr algn="l"/>
            <a:r>
              <a:rPr lang="ru-RU" sz="3200" b="1" dirty="0" smtClean="0">
                <a:solidFill>
                  <a:srgbClr val="FFC000"/>
                </a:solidFill>
                <a:latin typeface="Segoe Script" pitchFamily="34" charset="0"/>
              </a:rPr>
              <a:t>Финляндия</a:t>
            </a:r>
          </a:p>
          <a:p>
            <a:pPr algn="l"/>
            <a:r>
              <a:rPr lang="ru-RU" sz="3200" b="1" dirty="0" smtClean="0">
                <a:solidFill>
                  <a:srgbClr val="FFFF00"/>
                </a:solidFill>
                <a:latin typeface="Segoe Script" pitchFamily="34" charset="0"/>
              </a:rPr>
              <a:t>Испания</a:t>
            </a:r>
          </a:p>
          <a:p>
            <a:pPr algn="l"/>
            <a:r>
              <a:rPr lang="ru-RU" sz="3200" b="1" dirty="0" smtClean="0">
                <a:solidFill>
                  <a:srgbClr val="2AF63D"/>
                </a:solidFill>
                <a:latin typeface="Segoe Script" pitchFamily="34" charset="0"/>
              </a:rPr>
              <a:t>Великобритания</a:t>
            </a:r>
          </a:p>
          <a:p>
            <a:pPr algn="l"/>
            <a:r>
              <a:rPr lang="ru-RU" sz="3200" b="1" dirty="0" smtClean="0">
                <a:solidFill>
                  <a:schemeClr val="bg1"/>
                </a:solidFill>
                <a:latin typeface="Segoe Script" pitchFamily="34" charset="0"/>
              </a:rPr>
              <a:t>Нидерланды</a:t>
            </a:r>
          </a:p>
          <a:p>
            <a:pPr algn="l"/>
            <a:endParaRPr lang="ru-RU" sz="3200" b="1" dirty="0" smtClean="0">
              <a:solidFill>
                <a:srgbClr val="FFC000"/>
              </a:solidFill>
              <a:latin typeface="Segoe Script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6248" y="5500702"/>
            <a:ext cx="46434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solidFill>
                  <a:schemeClr val="bg1"/>
                </a:solidFill>
                <a:latin typeface="Segoe Print" pitchFamily="2" charset="0"/>
              </a:rPr>
              <a:t>Выполнила: Кулыгина Марина</a:t>
            </a:r>
            <a:endParaRPr lang="ru-RU" sz="3600" b="1" dirty="0">
              <a:solidFill>
                <a:schemeClr val="bg1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medias.cafebabe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7289" y="3267068"/>
            <a:ext cx="4796711" cy="35909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0"/>
            <a:ext cx="4500562" cy="314322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ru-RU" sz="3600" dirty="0" smtClean="0">
                <a:solidFill>
                  <a:schemeClr val="tx1"/>
                </a:solidFill>
              </a:rPr>
              <a:t>Фестиваль: 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«Искусство издавать поросячьи звуки»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 rot="1190701">
            <a:off x="820905" y="4809249"/>
            <a:ext cx="3215768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Segoe Script" pitchFamily="34" charset="0"/>
              </a:rPr>
              <a:t>Франция</a:t>
            </a:r>
            <a:endParaRPr lang="ru-RU" sz="4400" b="1" dirty="0">
              <a:latin typeface="Segoe Script" pitchFamily="34" charset="0"/>
            </a:endParaRPr>
          </a:p>
        </p:txBody>
      </p:sp>
      <p:pic>
        <p:nvPicPr>
          <p:cNvPr id="5" name="Рисунок 4" descr="msnbcmedia1.msn.com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3586" r="3586"/>
          <a:stretch>
            <a:fillRect/>
          </a:stretch>
        </p:blipFill>
        <p:spPr>
          <a:xfrm>
            <a:off x="1" y="0"/>
            <a:ext cx="4857752" cy="36433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oranges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7115196" cy="2643182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6000" b="1" dirty="0" smtClean="0">
                <a:solidFill>
                  <a:schemeClr val="bg1"/>
                </a:solidFill>
              </a:rPr>
              <a:t>Апельсиновая битва</a:t>
            </a:r>
            <a:br>
              <a:rPr lang="ru-RU" sz="6000" b="1" dirty="0" smtClean="0">
                <a:solidFill>
                  <a:schemeClr val="bg1"/>
                </a:solidFill>
              </a:rPr>
            </a:br>
            <a:endParaRPr lang="ru-RU" sz="6000" dirty="0">
              <a:solidFill>
                <a:schemeClr val="bg1"/>
              </a:solidFill>
            </a:endParaRPr>
          </a:p>
        </p:txBody>
      </p:sp>
      <p:pic>
        <p:nvPicPr>
          <p:cNvPr id="9" name="Содержимое 8" descr="battaglia-delle-arance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0" y="2577689"/>
            <a:ext cx="5707081" cy="42803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5929322" y="5929330"/>
            <a:ext cx="32146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dirty="0" smtClean="0">
                <a:solidFill>
                  <a:schemeClr val="bg1"/>
                </a:solidFill>
                <a:latin typeface="Segoe Script" pitchFamily="34" charset="0"/>
              </a:rPr>
              <a:t>Италия</a:t>
            </a:r>
            <a:endParaRPr lang="ru-RU" sz="40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blog.mrlakefront.net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215465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Чемпионат мира по тасканию жён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6" name="Рисунок 5" descr="oimpactlab.c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2302102"/>
            <a:ext cx="3332242" cy="43531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57158" y="1571612"/>
            <a:ext cx="3643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latin typeface="Segoe Script" pitchFamily="34" charset="0"/>
              </a:rPr>
              <a:t>Финляндия</a:t>
            </a:r>
            <a:endParaRPr lang="ru-RU" sz="3600" b="1" dirty="0">
              <a:solidFill>
                <a:srgbClr val="FFFF0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joDigit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438036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285728"/>
            <a:ext cx="4643438" cy="1131910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0070C0"/>
                </a:solidFill>
              </a:rPr>
              <a:t>Похороны сардины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sard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9483" y="1357298"/>
            <a:ext cx="4594517" cy="16859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 descr="sardina-we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5" y="3357586"/>
            <a:ext cx="4889497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500562" y="3643314"/>
            <a:ext cx="44291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Segoe Print" pitchFamily="2" charset="0"/>
              </a:rPr>
              <a:t>Испания</a:t>
            </a:r>
            <a:endParaRPr lang="ru-RU" sz="6000" dirty="0">
              <a:solidFill>
                <a:schemeClr val="bg1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winegla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5797" y="4071942"/>
            <a:ext cx="4478203" cy="3000396"/>
          </a:xfrm>
          <a:prstGeom prst="rect">
            <a:avLst/>
          </a:prstGeom>
        </p:spPr>
      </p:pic>
      <p:pic>
        <p:nvPicPr>
          <p:cNvPr id="5" name="Рисунок 4" descr="qsm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4" y="0"/>
            <a:ext cx="5715006" cy="4286256"/>
          </a:xfrm>
          <a:prstGeom prst="rect">
            <a:avLst/>
          </a:prstGeom>
        </p:spPr>
      </p:pic>
      <p:pic>
        <p:nvPicPr>
          <p:cNvPr id="10" name="Рисунок 9" descr="copa-de-vin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500430" cy="33575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04474">
            <a:off x="-456575" y="1434428"/>
            <a:ext cx="4364510" cy="68935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b">
            <a:normAutofit fontScale="90000"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Segoe Print" pitchFamily="2" charset="0"/>
              </a:rPr>
              <a:t>Винная</a:t>
            </a:r>
            <a:r>
              <a:rPr lang="ru-RU" b="1" dirty="0" smtClean="0">
                <a:solidFill>
                  <a:schemeClr val="tx1"/>
                </a:solidFill>
                <a:latin typeface="Segoe Print" pitchFamily="2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Segoe Print" pitchFamily="2" charset="0"/>
              </a:rPr>
              <a:t>битва</a:t>
            </a:r>
            <a:endParaRPr lang="ru-RU" sz="4000" b="1" dirty="0">
              <a:solidFill>
                <a:schemeClr val="tx1"/>
              </a:solidFill>
              <a:latin typeface="Segoe Print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2054501">
            <a:off x="5023773" y="5320785"/>
            <a:ext cx="3744837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Segoe Print" pitchFamily="2" charset="0"/>
              </a:rPr>
              <a:t>Испания</a:t>
            </a:r>
            <a:endParaRPr lang="ru-RU" sz="4000" b="1" dirty="0">
              <a:latin typeface="Segoe Print" pitchFamily="2" charset="0"/>
            </a:endParaRPr>
          </a:p>
        </p:txBody>
      </p:sp>
      <p:pic>
        <p:nvPicPr>
          <p:cNvPr id="8" name="Рисунок 7" descr="Spain_Vinnaya-bitv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363992"/>
            <a:ext cx="4786313" cy="3494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ewscontents_zoom_58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00562" y="0"/>
            <a:ext cx="492919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857232"/>
            <a:ext cx="4286248" cy="192882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Segoe Script" pitchFamily="34" charset="0"/>
              </a:rPr>
              <a:t>Чемпионат по поеданию крапивы</a:t>
            </a:r>
            <a:endParaRPr lang="ru-RU" b="1" dirty="0">
              <a:solidFill>
                <a:schemeClr val="tx1"/>
              </a:solidFill>
              <a:latin typeface="Segoe Script" pitchFamily="34" charset="0"/>
            </a:endParaRPr>
          </a:p>
        </p:txBody>
      </p:sp>
      <p:pic>
        <p:nvPicPr>
          <p:cNvPr id="6" name="Рисунок 5" descr="haber17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36836">
            <a:off x="14252" y="2634400"/>
            <a:ext cx="5715000" cy="422409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 rot="247571">
            <a:off x="230826" y="5828973"/>
            <a:ext cx="5176466" cy="64633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Segoe Script" pitchFamily="34" charset="0"/>
              </a:rPr>
              <a:t>Великобритания</a:t>
            </a:r>
            <a:endParaRPr lang="ru-RU" sz="36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  <p:pic>
        <p:nvPicPr>
          <p:cNvPr id="8" name="Рисунок 7" descr="stupidsteve.co.u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50" y="2285992"/>
            <a:ext cx="5445946" cy="3643338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4500570"/>
            <a:ext cx="69231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endParaRPr lang="ru-RU" sz="3600" dirty="0">
              <a:solidFill>
                <a:prstClr val="white"/>
              </a:solidFill>
              <a:latin typeface="Segoe Print" pitchFamily="2" charset="0"/>
              <a:ea typeface="+mj-ea"/>
              <a:cs typeface="+mj-cs"/>
            </a:endParaRPr>
          </a:p>
        </p:txBody>
      </p:sp>
      <p:pic>
        <p:nvPicPr>
          <p:cNvPr id="10" name="Содержимое 9" descr="52a6519d0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2828916" cy="235743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 descr="1289459961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71918" y="0"/>
            <a:ext cx="1772082" cy="192882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Рисунок 11" descr="4282233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214554"/>
            <a:ext cx="2828944" cy="23574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Рисунок 12" descr="1290027722_smilik-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429132"/>
            <a:ext cx="2613257" cy="24288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 descr="4b676b6534db6.jpg"/>
          <p:cNvPicPr>
            <a:picLocks noChangeAspect="1"/>
          </p:cNvPicPr>
          <p:nvPr/>
        </p:nvPicPr>
        <p:blipFill>
          <a:blip r:embed="rId6" cstate="print"/>
          <a:srcRect l="-5405" t="-8216"/>
          <a:stretch>
            <a:fillRect/>
          </a:stretch>
        </p:blipFill>
        <p:spPr>
          <a:xfrm>
            <a:off x="6500826" y="2714620"/>
            <a:ext cx="2857488" cy="38576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 descr="hflickr.com.jpg"/>
          <p:cNvPicPr>
            <a:picLocks noChangeAspect="1"/>
          </p:cNvPicPr>
          <p:nvPr/>
        </p:nvPicPr>
        <p:blipFill>
          <a:blip r:embed="rId7"/>
          <a:srcRect l="-8333" t="-6250" r="-8334" b="-4167"/>
          <a:stretch>
            <a:fillRect/>
          </a:stretch>
        </p:blipFill>
        <p:spPr>
          <a:xfrm>
            <a:off x="3143240" y="1643050"/>
            <a:ext cx="2943785" cy="37147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2786050" y="357166"/>
            <a:ext cx="4643470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Segoe Print" pitchFamily="2" charset="0"/>
              </a:rPr>
              <a:t>Чемпионат мира по кривлянию физиономий</a:t>
            </a:r>
            <a:endParaRPr lang="ru-RU" sz="2800" b="1" dirty="0">
              <a:latin typeface="Segoe Print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00298" y="5643578"/>
            <a:ext cx="4071966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Segoe Print" pitchFamily="2" charset="0"/>
              </a:rPr>
              <a:t>Великобритания</a:t>
            </a:r>
            <a:endParaRPr lang="ru-RU" sz="3200" b="1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a00d8341c892053ef01348824d2ff970c-800w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День Домино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Содержимое 3" descr="08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14811" y="2882710"/>
            <a:ext cx="4929190" cy="37610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6" name="Рисунок 5" descr="happyhome.n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0"/>
            <a:ext cx="4572000" cy="34290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285720" y="5929330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Segoe Print" pitchFamily="2" charset="0"/>
              </a:rPr>
              <a:t>Нидерланды</a:t>
            </a:r>
            <a:endParaRPr lang="ru-RU" sz="3600" b="1" dirty="0">
              <a:solidFill>
                <a:schemeClr val="bg1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theme/theme1.xml><?xml version="1.0" encoding="utf-8"?>
<a:theme xmlns:a="http://schemas.openxmlformats.org/drawingml/2006/main" name="Тема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220</TotalTime>
  <Words>42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Тема3</vt:lpstr>
      <vt:lpstr>Чудеса развлечений</vt:lpstr>
      <vt:lpstr>Фестиваль:  «Искусство издавать поросячьи звуки»  </vt:lpstr>
      <vt:lpstr> Апельсиновая битва </vt:lpstr>
      <vt:lpstr>Чемпионат мира по тасканию жён</vt:lpstr>
      <vt:lpstr>Похороны сардины</vt:lpstr>
      <vt:lpstr>Винная битва</vt:lpstr>
      <vt:lpstr>Чемпионат по поеданию крапивы</vt:lpstr>
      <vt:lpstr>Слайд 8</vt:lpstr>
      <vt:lpstr>День Домино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Чудеса развлечений</dc:title>
  <dc:creator>Марина</dc:creator>
  <cp:lastModifiedBy>Марина</cp:lastModifiedBy>
  <cp:revision>26</cp:revision>
  <dcterms:created xsi:type="dcterms:W3CDTF">2012-04-15T12:29:02Z</dcterms:created>
  <dcterms:modified xsi:type="dcterms:W3CDTF">2012-04-18T18:52:22Z</dcterms:modified>
</cp:coreProperties>
</file>