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C4DA"/>
    <a:srgbClr val="E9DEEA"/>
    <a:srgbClr val="FBE9F8"/>
    <a:srgbClr val="F0B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9F570-F024-4808-B9BA-14C6148EAB17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30F8D9-290A-4D3B-AB21-83EA5AD4AE52}">
      <dgm:prSet/>
      <dgm:spPr/>
      <dgm:t>
        <a:bodyPr/>
        <a:lstStyle/>
        <a:p>
          <a:pPr rtl="0"/>
          <a:r>
            <a:rPr lang="ru-RU" dirty="0" smtClean="0"/>
            <a:t>Пенитентесы</a:t>
          </a:r>
          <a:endParaRPr lang="ru-RU" dirty="0"/>
        </a:p>
      </dgm:t>
    </dgm:pt>
    <dgm:pt modelId="{4A644155-0DD3-4E94-8535-5EF546D3996D}" type="parTrans" cxnId="{31EECCE0-9449-4368-B2BA-CADA3ACFECEF}">
      <dgm:prSet/>
      <dgm:spPr/>
      <dgm:t>
        <a:bodyPr/>
        <a:lstStyle/>
        <a:p>
          <a:endParaRPr lang="ru-RU"/>
        </a:p>
      </dgm:t>
    </dgm:pt>
    <dgm:pt modelId="{55B83AAC-5A5F-4BE1-A9B4-360C7DDB4069}" type="sibTrans" cxnId="{31EECCE0-9449-4368-B2BA-CADA3ACFECEF}">
      <dgm:prSet/>
      <dgm:spPr/>
      <dgm:t>
        <a:bodyPr/>
        <a:lstStyle/>
        <a:p>
          <a:endParaRPr lang="ru-RU"/>
        </a:p>
      </dgm:t>
    </dgm:pt>
    <dgm:pt modelId="{6DA502AA-BB51-4DD2-A7E8-850EFBBBC396}">
      <dgm:prSet/>
      <dgm:spPr/>
      <dgm:t>
        <a:bodyPr/>
        <a:lstStyle/>
        <a:p>
          <a:pPr rtl="0"/>
          <a:r>
            <a:rPr lang="ru-RU" smtClean="0"/>
            <a:t>Огненная радуга</a:t>
          </a:r>
          <a:endParaRPr lang="ru-RU"/>
        </a:p>
      </dgm:t>
    </dgm:pt>
    <dgm:pt modelId="{AF3815F5-8625-4B57-801A-8F7A85471F35}" type="parTrans" cxnId="{7BCF6763-3429-476B-B5EC-F786EA1134BF}">
      <dgm:prSet/>
      <dgm:spPr/>
      <dgm:t>
        <a:bodyPr/>
        <a:lstStyle/>
        <a:p>
          <a:endParaRPr lang="ru-RU"/>
        </a:p>
      </dgm:t>
    </dgm:pt>
    <dgm:pt modelId="{ACEBD972-8988-46D2-BB99-C2284468E351}" type="sibTrans" cxnId="{7BCF6763-3429-476B-B5EC-F786EA1134BF}">
      <dgm:prSet/>
      <dgm:spPr/>
      <dgm:t>
        <a:bodyPr/>
        <a:lstStyle/>
        <a:p>
          <a:endParaRPr lang="ru-RU"/>
        </a:p>
      </dgm:t>
    </dgm:pt>
    <dgm:pt modelId="{CB0EC112-B14D-40D3-8765-9B23AE2E1CAA}">
      <dgm:prSet/>
      <dgm:spPr/>
      <dgm:t>
        <a:bodyPr/>
        <a:lstStyle/>
        <a:p>
          <a:pPr rtl="0"/>
          <a:r>
            <a:rPr lang="ru-RU" smtClean="0"/>
            <a:t>Бухта Москито</a:t>
          </a:r>
          <a:endParaRPr lang="ru-RU"/>
        </a:p>
      </dgm:t>
    </dgm:pt>
    <dgm:pt modelId="{38043E46-6C0F-42A7-AC96-08E7DE712FEA}" type="parTrans" cxnId="{B056779F-4EBE-4A17-98F7-86B5C27260DA}">
      <dgm:prSet/>
      <dgm:spPr/>
      <dgm:t>
        <a:bodyPr/>
        <a:lstStyle/>
        <a:p>
          <a:endParaRPr lang="ru-RU"/>
        </a:p>
      </dgm:t>
    </dgm:pt>
    <dgm:pt modelId="{2221EE86-BE63-465F-9BCE-8487A080118C}" type="sibTrans" cxnId="{B056779F-4EBE-4A17-98F7-86B5C27260DA}">
      <dgm:prSet/>
      <dgm:spPr/>
      <dgm:t>
        <a:bodyPr/>
        <a:lstStyle/>
        <a:p>
          <a:endParaRPr lang="ru-RU"/>
        </a:p>
      </dgm:t>
    </dgm:pt>
    <dgm:pt modelId="{D0C2BECA-547F-4E17-A941-89D34797408B}">
      <dgm:prSet/>
      <dgm:spPr/>
      <dgm:t>
        <a:bodyPr/>
        <a:lstStyle/>
        <a:p>
          <a:pPr rtl="0"/>
          <a:r>
            <a:rPr lang="ru-RU" smtClean="0"/>
            <a:t>Светящиеся грибы</a:t>
          </a:r>
          <a:endParaRPr lang="ru-RU"/>
        </a:p>
      </dgm:t>
    </dgm:pt>
    <dgm:pt modelId="{B389474D-F04C-45E7-8F3B-15E76D4B8E93}" type="parTrans" cxnId="{D1FD564B-F8D9-44B7-A2AE-D792687B73DC}">
      <dgm:prSet/>
      <dgm:spPr/>
      <dgm:t>
        <a:bodyPr/>
        <a:lstStyle/>
        <a:p>
          <a:endParaRPr lang="ru-RU"/>
        </a:p>
      </dgm:t>
    </dgm:pt>
    <dgm:pt modelId="{51B49009-C343-4588-9A82-1CABDA695007}" type="sibTrans" cxnId="{D1FD564B-F8D9-44B7-A2AE-D792687B73DC}">
      <dgm:prSet/>
      <dgm:spPr/>
      <dgm:t>
        <a:bodyPr/>
        <a:lstStyle/>
        <a:p>
          <a:endParaRPr lang="ru-RU"/>
        </a:p>
      </dgm:t>
    </dgm:pt>
    <dgm:pt modelId="{CA63BDED-79B4-4BAF-8EEF-E3E65B555575}">
      <dgm:prSet/>
      <dgm:spPr/>
      <dgm:t>
        <a:bodyPr/>
        <a:lstStyle/>
        <a:p>
          <a:pPr rtl="0"/>
          <a:r>
            <a:rPr lang="ru-RU" smtClean="0"/>
            <a:t>Линзовидные облака</a:t>
          </a:r>
          <a:endParaRPr lang="ru-RU"/>
        </a:p>
      </dgm:t>
    </dgm:pt>
    <dgm:pt modelId="{E7FF0F85-01F7-4E80-A457-F4397EFA8AA5}" type="parTrans" cxnId="{45270B93-1993-4A81-8DC5-F15674B3CD25}">
      <dgm:prSet/>
      <dgm:spPr/>
      <dgm:t>
        <a:bodyPr/>
        <a:lstStyle/>
        <a:p>
          <a:endParaRPr lang="ru-RU"/>
        </a:p>
      </dgm:t>
    </dgm:pt>
    <dgm:pt modelId="{54A91567-63C6-4C1F-8052-4ED957CB5D5B}" type="sibTrans" cxnId="{45270B93-1993-4A81-8DC5-F15674B3CD25}">
      <dgm:prSet/>
      <dgm:spPr/>
      <dgm:t>
        <a:bodyPr/>
        <a:lstStyle/>
        <a:p>
          <a:endParaRPr lang="ru-RU"/>
        </a:p>
      </dgm:t>
    </dgm:pt>
    <dgm:pt modelId="{5AC4CA0F-E40A-4DA5-96B5-79B4C4C6E5DC}">
      <dgm:prSet/>
      <dgm:spPr/>
      <dgm:t>
        <a:bodyPr/>
        <a:lstStyle/>
        <a:p>
          <a:pPr rtl="0"/>
          <a:r>
            <a:rPr lang="ru-RU" dirty="0" smtClean="0"/>
            <a:t>Капучино по-кейптаунски</a:t>
          </a:r>
          <a:endParaRPr lang="ru-RU" dirty="0"/>
        </a:p>
      </dgm:t>
    </dgm:pt>
    <dgm:pt modelId="{B83B7007-BFC3-4783-8472-7D732122234A}" type="parTrans" cxnId="{24C05369-476B-408D-855B-C9CE82DBC601}">
      <dgm:prSet/>
      <dgm:spPr/>
      <dgm:t>
        <a:bodyPr/>
        <a:lstStyle/>
        <a:p>
          <a:endParaRPr lang="ru-RU"/>
        </a:p>
      </dgm:t>
    </dgm:pt>
    <dgm:pt modelId="{7E302638-5DF4-4718-B824-3AFBDEAD9C33}" type="sibTrans" cxnId="{24C05369-476B-408D-855B-C9CE82DBC601}">
      <dgm:prSet/>
      <dgm:spPr/>
      <dgm:t>
        <a:bodyPr/>
        <a:lstStyle/>
        <a:p>
          <a:endParaRPr lang="ru-RU"/>
        </a:p>
      </dgm:t>
    </dgm:pt>
    <dgm:pt modelId="{22041F69-DE78-47FA-AAD0-2ECC7DF37FD6}">
      <dgm:prSet/>
      <dgm:spPr/>
      <dgm:t>
        <a:bodyPr/>
        <a:lstStyle/>
        <a:p>
          <a:pPr rtl="0"/>
          <a:r>
            <a:rPr lang="ru-RU" smtClean="0"/>
            <a:t>Огненное торнадо</a:t>
          </a:r>
          <a:endParaRPr lang="ru-RU"/>
        </a:p>
      </dgm:t>
    </dgm:pt>
    <dgm:pt modelId="{E20D58C6-8641-435B-87D2-75B15270B75B}" type="parTrans" cxnId="{4917A3AC-4FC0-4E0E-BDA6-F586FCFA22E8}">
      <dgm:prSet/>
      <dgm:spPr/>
      <dgm:t>
        <a:bodyPr/>
        <a:lstStyle/>
        <a:p>
          <a:endParaRPr lang="ru-RU"/>
        </a:p>
      </dgm:t>
    </dgm:pt>
    <dgm:pt modelId="{42B289E0-8E1B-436A-9B6C-F60B500D3025}" type="sibTrans" cxnId="{4917A3AC-4FC0-4E0E-BDA6-F586FCFA22E8}">
      <dgm:prSet/>
      <dgm:spPr/>
      <dgm:t>
        <a:bodyPr/>
        <a:lstStyle/>
        <a:p>
          <a:endParaRPr lang="ru-RU"/>
        </a:p>
      </dgm:t>
    </dgm:pt>
    <dgm:pt modelId="{5EEBEC78-43CF-4016-A4F1-7A5E1B744347}">
      <dgm:prSet/>
      <dgm:spPr/>
      <dgm:t>
        <a:bodyPr/>
        <a:lstStyle/>
        <a:p>
          <a:pPr rtl="0"/>
          <a:r>
            <a:rPr lang="ru-RU" smtClean="0"/>
            <a:t>Пятнистое озеро</a:t>
          </a:r>
          <a:endParaRPr lang="ru-RU"/>
        </a:p>
      </dgm:t>
    </dgm:pt>
    <dgm:pt modelId="{31B09C1A-2DD1-414D-BF9F-5A054628C9C7}" type="parTrans" cxnId="{E0540AF4-8F13-4CAD-AA14-346540D6D175}">
      <dgm:prSet/>
      <dgm:spPr/>
      <dgm:t>
        <a:bodyPr/>
        <a:lstStyle/>
        <a:p>
          <a:endParaRPr lang="ru-RU"/>
        </a:p>
      </dgm:t>
    </dgm:pt>
    <dgm:pt modelId="{CEC3FFFD-1FD9-49D5-8C00-312A02522FB7}" type="sibTrans" cxnId="{E0540AF4-8F13-4CAD-AA14-346540D6D175}">
      <dgm:prSet/>
      <dgm:spPr/>
      <dgm:t>
        <a:bodyPr/>
        <a:lstStyle/>
        <a:p>
          <a:endParaRPr lang="ru-RU"/>
        </a:p>
      </dgm:t>
    </dgm:pt>
    <dgm:pt modelId="{0320F30E-3CF2-4EDB-88BE-95BAFEA03981}">
      <dgm:prSet/>
      <dgm:spPr/>
      <dgm:t>
        <a:bodyPr/>
        <a:lstStyle/>
        <a:p>
          <a:pPr rtl="0"/>
          <a:r>
            <a:rPr lang="ru-RU" smtClean="0"/>
            <a:t>Катящееся облако</a:t>
          </a:r>
          <a:endParaRPr lang="ru-RU"/>
        </a:p>
      </dgm:t>
    </dgm:pt>
    <dgm:pt modelId="{388AC782-F24E-44C0-99FC-5A2453BFBC75}" type="parTrans" cxnId="{6DB7EDD6-AA9B-414C-B72E-041089D88884}">
      <dgm:prSet/>
      <dgm:spPr/>
      <dgm:t>
        <a:bodyPr/>
        <a:lstStyle/>
        <a:p>
          <a:endParaRPr lang="ru-RU"/>
        </a:p>
      </dgm:t>
    </dgm:pt>
    <dgm:pt modelId="{86E26A1D-E38B-4545-9379-078B290F16F4}" type="sibTrans" cxnId="{6DB7EDD6-AA9B-414C-B72E-041089D88884}">
      <dgm:prSet/>
      <dgm:spPr/>
      <dgm:t>
        <a:bodyPr/>
        <a:lstStyle/>
        <a:p>
          <a:endParaRPr lang="ru-RU"/>
        </a:p>
      </dgm:t>
    </dgm:pt>
    <dgm:pt modelId="{487FAC95-F38C-4743-B332-65705C21992A}">
      <dgm:prSet/>
      <dgm:spPr/>
      <dgm:t>
        <a:bodyPr/>
        <a:lstStyle/>
        <a:p>
          <a:pPr rtl="0"/>
          <a:r>
            <a:rPr lang="ru-RU" dirty="0" smtClean="0"/>
            <a:t>Ползающие камни</a:t>
          </a:r>
          <a:endParaRPr lang="ru-RU" dirty="0"/>
        </a:p>
      </dgm:t>
    </dgm:pt>
    <dgm:pt modelId="{A40C7553-7281-4DDF-8963-3E09B8F82BDD}" type="parTrans" cxnId="{2E861790-4519-4AAB-A1BC-46CDB3D86763}">
      <dgm:prSet/>
      <dgm:spPr/>
      <dgm:t>
        <a:bodyPr/>
        <a:lstStyle/>
        <a:p>
          <a:endParaRPr lang="ru-RU"/>
        </a:p>
      </dgm:t>
    </dgm:pt>
    <dgm:pt modelId="{4F4CEBFA-4218-4E93-B9BC-4BAB1E1A081B}" type="sibTrans" cxnId="{2E861790-4519-4AAB-A1BC-46CDB3D86763}">
      <dgm:prSet/>
      <dgm:spPr/>
      <dgm:t>
        <a:bodyPr/>
        <a:lstStyle/>
        <a:p>
          <a:endParaRPr lang="ru-RU"/>
        </a:p>
      </dgm:t>
    </dgm:pt>
    <dgm:pt modelId="{7AAD0DD1-5433-4CC1-8329-830A89CB4769}">
      <dgm:prSet/>
      <dgm:spPr/>
      <dgm:t>
        <a:bodyPr/>
        <a:lstStyle/>
        <a:p>
          <a:pPr rtl="0"/>
          <a:r>
            <a:rPr lang="ru-RU" smtClean="0"/>
            <a:t>Гало</a:t>
          </a:r>
          <a:endParaRPr lang="ru-RU"/>
        </a:p>
      </dgm:t>
    </dgm:pt>
    <dgm:pt modelId="{1E2E9BA4-E27D-4AAA-B3EB-39AA6BD3A940}" type="parTrans" cxnId="{696D500D-03F4-4E7E-B705-5ECC0D3E917F}">
      <dgm:prSet/>
      <dgm:spPr/>
      <dgm:t>
        <a:bodyPr/>
        <a:lstStyle/>
        <a:p>
          <a:endParaRPr lang="ru-RU"/>
        </a:p>
      </dgm:t>
    </dgm:pt>
    <dgm:pt modelId="{F960089A-B24A-416E-BEC7-FACF5BCD5018}" type="sibTrans" cxnId="{696D500D-03F4-4E7E-B705-5ECC0D3E917F}">
      <dgm:prSet/>
      <dgm:spPr/>
      <dgm:t>
        <a:bodyPr/>
        <a:lstStyle/>
        <a:p>
          <a:endParaRPr lang="ru-RU"/>
        </a:p>
      </dgm:t>
    </dgm:pt>
    <dgm:pt modelId="{C17D7EB3-C681-47DA-9676-B23F741D5DC5}">
      <dgm:prSet/>
      <dgm:spPr/>
      <dgm:t>
        <a:bodyPr/>
        <a:lstStyle/>
        <a:p>
          <a:pPr rtl="0"/>
          <a:r>
            <a:rPr lang="ru-RU" smtClean="0"/>
            <a:t>Рыбный и лягушачий дожди</a:t>
          </a:r>
          <a:endParaRPr lang="ru-RU"/>
        </a:p>
      </dgm:t>
    </dgm:pt>
    <dgm:pt modelId="{BAE7DF1B-4C13-48A6-B82F-17F0E59BE01F}" type="parTrans" cxnId="{7F8A8C59-29DB-42F9-9812-733164A345B0}">
      <dgm:prSet/>
      <dgm:spPr/>
      <dgm:t>
        <a:bodyPr/>
        <a:lstStyle/>
        <a:p>
          <a:endParaRPr lang="ru-RU"/>
        </a:p>
      </dgm:t>
    </dgm:pt>
    <dgm:pt modelId="{38E46D0F-947C-41B3-B207-89650D6FBB45}" type="sibTrans" cxnId="{7F8A8C59-29DB-42F9-9812-733164A345B0}">
      <dgm:prSet/>
      <dgm:spPr/>
      <dgm:t>
        <a:bodyPr/>
        <a:lstStyle/>
        <a:p>
          <a:endParaRPr lang="ru-RU"/>
        </a:p>
      </dgm:t>
    </dgm:pt>
    <dgm:pt modelId="{E5093F5A-E8AF-4A33-9CDE-56A879EECBEC}" type="pres">
      <dgm:prSet presAssocID="{8459F570-F024-4808-B9BA-14C6148EAB17}" presName="Name0" presStyleCnt="0">
        <dgm:presLayoutVars>
          <dgm:dir/>
          <dgm:resizeHandles val="exact"/>
        </dgm:presLayoutVars>
      </dgm:prSet>
      <dgm:spPr/>
    </dgm:pt>
    <dgm:pt modelId="{668D5186-DDA4-4FDD-91B5-4320C48BA361}" type="pres">
      <dgm:prSet presAssocID="{4B30F8D9-290A-4D3B-AB21-83EA5AD4AE52}" presName="composite" presStyleCnt="0"/>
      <dgm:spPr/>
    </dgm:pt>
    <dgm:pt modelId="{CB0A07C1-5E92-4D1A-AA01-B12E7B171AF0}" type="pres">
      <dgm:prSet presAssocID="{4B30F8D9-290A-4D3B-AB21-83EA5AD4AE52}" presName="rect1" presStyleLbl="trAlignAcc1" presStyleIdx="0" presStyleCnt="12">
        <dgm:presLayoutVars>
          <dgm:bulletEnabled val="1"/>
        </dgm:presLayoutVars>
      </dgm:prSet>
      <dgm:spPr/>
    </dgm:pt>
    <dgm:pt modelId="{7CE3ABC1-3EC9-4316-9D23-91B0533B740C}" type="pres">
      <dgm:prSet presAssocID="{4B30F8D9-290A-4D3B-AB21-83EA5AD4AE52}" presName="rect2" presStyleLbl="fgImgPlace1" presStyleIdx="0" presStyleCnt="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56510F1-5BAF-42DE-AE82-A3CD156CD6C2}" type="pres">
      <dgm:prSet presAssocID="{55B83AAC-5A5F-4BE1-A9B4-360C7DDB4069}" presName="sibTrans" presStyleCnt="0"/>
      <dgm:spPr/>
    </dgm:pt>
    <dgm:pt modelId="{8201DC36-C49E-4C1D-A3B1-41FF2309A3F4}" type="pres">
      <dgm:prSet presAssocID="{6DA502AA-BB51-4DD2-A7E8-850EFBBBC396}" presName="composite" presStyleCnt="0"/>
      <dgm:spPr/>
    </dgm:pt>
    <dgm:pt modelId="{253BDE97-C024-4533-8A00-7E025F5C89BC}" type="pres">
      <dgm:prSet presAssocID="{6DA502AA-BB51-4DD2-A7E8-850EFBBBC396}" presName="rect1" presStyleLbl="trAlignAcc1" presStyleIdx="1" presStyleCnt="12">
        <dgm:presLayoutVars>
          <dgm:bulletEnabled val="1"/>
        </dgm:presLayoutVars>
      </dgm:prSet>
      <dgm:spPr/>
    </dgm:pt>
    <dgm:pt modelId="{B3686178-DC73-4CA5-B976-9965737658B7}" type="pres">
      <dgm:prSet presAssocID="{6DA502AA-BB51-4DD2-A7E8-850EFBBBC396}" presName="rect2" presStyleLbl="fgImgPlace1" presStyleIdx="1" presStyleCnt="1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F1F1CAE-EA80-4CCD-8644-DACCA41EC07B}" type="pres">
      <dgm:prSet presAssocID="{ACEBD972-8988-46D2-BB99-C2284468E351}" presName="sibTrans" presStyleCnt="0"/>
      <dgm:spPr/>
    </dgm:pt>
    <dgm:pt modelId="{7B0F9BDE-196B-44C6-9D9D-A245E83332CB}" type="pres">
      <dgm:prSet presAssocID="{CB0EC112-B14D-40D3-8765-9B23AE2E1CAA}" presName="composite" presStyleCnt="0"/>
      <dgm:spPr/>
    </dgm:pt>
    <dgm:pt modelId="{A7C7F368-9422-4ABF-8F54-30EFCA1B932A}" type="pres">
      <dgm:prSet presAssocID="{CB0EC112-B14D-40D3-8765-9B23AE2E1CAA}" presName="rect1" presStyleLbl="trAlignAcc1" presStyleIdx="2" presStyleCnt="12">
        <dgm:presLayoutVars>
          <dgm:bulletEnabled val="1"/>
        </dgm:presLayoutVars>
      </dgm:prSet>
      <dgm:spPr/>
    </dgm:pt>
    <dgm:pt modelId="{78E6CB8E-7186-4F89-AA6E-19913985EBE6}" type="pres">
      <dgm:prSet presAssocID="{CB0EC112-B14D-40D3-8765-9B23AE2E1CAA}" presName="rect2" presStyleLbl="fgImgPlace1" presStyleIdx="2" presStyleCnt="12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D680F94-A015-40C8-A7BA-2C01F3E2BC52}" type="pres">
      <dgm:prSet presAssocID="{2221EE86-BE63-465F-9BCE-8487A080118C}" presName="sibTrans" presStyleCnt="0"/>
      <dgm:spPr/>
    </dgm:pt>
    <dgm:pt modelId="{6C95CD88-D15B-41AA-8D27-143CDEB02FAD}" type="pres">
      <dgm:prSet presAssocID="{D0C2BECA-547F-4E17-A941-89D34797408B}" presName="composite" presStyleCnt="0"/>
      <dgm:spPr/>
    </dgm:pt>
    <dgm:pt modelId="{9A7F5AAC-CF3B-443C-9767-1F220D4B2736}" type="pres">
      <dgm:prSet presAssocID="{D0C2BECA-547F-4E17-A941-89D34797408B}" presName="rect1" presStyleLbl="trAlignAcc1" presStyleIdx="3" presStyleCnt="12">
        <dgm:presLayoutVars>
          <dgm:bulletEnabled val="1"/>
        </dgm:presLayoutVars>
      </dgm:prSet>
      <dgm:spPr/>
    </dgm:pt>
    <dgm:pt modelId="{1A5E1D62-46E1-4B01-A164-6A8C2DBCE7D3}" type="pres">
      <dgm:prSet presAssocID="{D0C2BECA-547F-4E17-A941-89D34797408B}" presName="rect2" presStyleLbl="fgImgPlace1" presStyleIdx="3" presStyleCnt="12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54EDE36-CF60-4535-AC11-AFBA77342AE2}" type="pres">
      <dgm:prSet presAssocID="{51B49009-C343-4588-9A82-1CABDA695007}" presName="sibTrans" presStyleCnt="0"/>
      <dgm:spPr/>
    </dgm:pt>
    <dgm:pt modelId="{111EC7E8-C08D-46C5-83E5-2C622401C5F5}" type="pres">
      <dgm:prSet presAssocID="{CA63BDED-79B4-4BAF-8EEF-E3E65B555575}" presName="composite" presStyleCnt="0"/>
      <dgm:spPr/>
    </dgm:pt>
    <dgm:pt modelId="{C6DE344B-3002-48A3-8E42-8DFFD19F2882}" type="pres">
      <dgm:prSet presAssocID="{CA63BDED-79B4-4BAF-8EEF-E3E65B555575}" presName="rect1" presStyleLbl="trAlignAcc1" presStyleIdx="4" presStyleCnt="12">
        <dgm:presLayoutVars>
          <dgm:bulletEnabled val="1"/>
        </dgm:presLayoutVars>
      </dgm:prSet>
      <dgm:spPr/>
    </dgm:pt>
    <dgm:pt modelId="{52CB7F6B-1A05-416E-B505-DBC4BF520FE4}" type="pres">
      <dgm:prSet presAssocID="{CA63BDED-79B4-4BAF-8EEF-E3E65B555575}" presName="rect2" presStyleLbl="fgImgPlace1" presStyleIdx="4" presStyleCnt="12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D5BB8EBD-422A-4CA5-BD64-F7BB990D1FB8}" type="pres">
      <dgm:prSet presAssocID="{54A91567-63C6-4C1F-8052-4ED957CB5D5B}" presName="sibTrans" presStyleCnt="0"/>
      <dgm:spPr/>
    </dgm:pt>
    <dgm:pt modelId="{295274B1-693F-4CAE-8A59-BAF53FB06380}" type="pres">
      <dgm:prSet presAssocID="{5AC4CA0F-E40A-4DA5-96B5-79B4C4C6E5DC}" presName="composite" presStyleCnt="0"/>
      <dgm:spPr/>
    </dgm:pt>
    <dgm:pt modelId="{DDBEA148-D293-40A8-9F1D-B1121DD0C207}" type="pres">
      <dgm:prSet presAssocID="{5AC4CA0F-E40A-4DA5-96B5-79B4C4C6E5DC}" presName="rect1" presStyleLbl="trAlignAcc1" presStyleIdx="5" presStyleCnt="12">
        <dgm:presLayoutVars>
          <dgm:bulletEnabled val="1"/>
        </dgm:presLayoutVars>
      </dgm:prSet>
      <dgm:spPr/>
    </dgm:pt>
    <dgm:pt modelId="{9A1E53FD-8E0E-4F07-8C85-E83026190C0D}" type="pres">
      <dgm:prSet presAssocID="{5AC4CA0F-E40A-4DA5-96B5-79B4C4C6E5DC}" presName="rect2" presStyleLbl="fgImgPlace1" presStyleIdx="5" presStyleCnt="12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182C3F8A-CD4C-4BC6-8DE1-67726678396D}" type="pres">
      <dgm:prSet presAssocID="{7E302638-5DF4-4718-B824-3AFBDEAD9C33}" presName="sibTrans" presStyleCnt="0"/>
      <dgm:spPr/>
    </dgm:pt>
    <dgm:pt modelId="{50686FAF-F0C8-4BB4-BCD8-C8F9EFB29763}" type="pres">
      <dgm:prSet presAssocID="{22041F69-DE78-47FA-AAD0-2ECC7DF37FD6}" presName="composite" presStyleCnt="0"/>
      <dgm:spPr/>
    </dgm:pt>
    <dgm:pt modelId="{664A409B-2292-42B1-9738-1089E2EF3745}" type="pres">
      <dgm:prSet presAssocID="{22041F69-DE78-47FA-AAD0-2ECC7DF37FD6}" presName="rect1" presStyleLbl="trAlignAcc1" presStyleIdx="6" presStyleCnt="12">
        <dgm:presLayoutVars>
          <dgm:bulletEnabled val="1"/>
        </dgm:presLayoutVars>
      </dgm:prSet>
      <dgm:spPr/>
    </dgm:pt>
    <dgm:pt modelId="{1D57D114-AA7D-4C47-B933-B2C27855213A}" type="pres">
      <dgm:prSet presAssocID="{22041F69-DE78-47FA-AAD0-2ECC7DF37FD6}" presName="rect2" presStyleLbl="fgImgPlace1" presStyleIdx="6" presStyleCnt="12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E837B6B5-FB09-4F94-A3DF-AEB667178429}" type="pres">
      <dgm:prSet presAssocID="{42B289E0-8E1B-436A-9B6C-F60B500D3025}" presName="sibTrans" presStyleCnt="0"/>
      <dgm:spPr/>
    </dgm:pt>
    <dgm:pt modelId="{0C1B3406-A6E7-4F9A-9D73-861318A58586}" type="pres">
      <dgm:prSet presAssocID="{5EEBEC78-43CF-4016-A4F1-7A5E1B744347}" presName="composite" presStyleCnt="0"/>
      <dgm:spPr/>
    </dgm:pt>
    <dgm:pt modelId="{4F826BFC-6C46-4071-A3C0-99C591129D04}" type="pres">
      <dgm:prSet presAssocID="{5EEBEC78-43CF-4016-A4F1-7A5E1B744347}" presName="rect1" presStyleLbl="trAlignAcc1" presStyleIdx="7" presStyleCnt="12">
        <dgm:presLayoutVars>
          <dgm:bulletEnabled val="1"/>
        </dgm:presLayoutVars>
      </dgm:prSet>
      <dgm:spPr/>
    </dgm:pt>
    <dgm:pt modelId="{EB744355-5194-48EC-A3CE-EE9E01F177FB}" type="pres">
      <dgm:prSet presAssocID="{5EEBEC78-43CF-4016-A4F1-7A5E1B744347}" presName="rect2" presStyleLbl="fgImgPlace1" presStyleIdx="7" presStyleCnt="12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72B00BBB-C46F-4303-971A-CCFD89E35B38}" type="pres">
      <dgm:prSet presAssocID="{CEC3FFFD-1FD9-49D5-8C00-312A02522FB7}" presName="sibTrans" presStyleCnt="0"/>
      <dgm:spPr/>
    </dgm:pt>
    <dgm:pt modelId="{96BBC403-861E-41AF-95B6-D15A1F05C529}" type="pres">
      <dgm:prSet presAssocID="{0320F30E-3CF2-4EDB-88BE-95BAFEA03981}" presName="composite" presStyleCnt="0"/>
      <dgm:spPr/>
    </dgm:pt>
    <dgm:pt modelId="{90B91762-042A-4CD2-8D3F-7C927FCF5CBF}" type="pres">
      <dgm:prSet presAssocID="{0320F30E-3CF2-4EDB-88BE-95BAFEA03981}" presName="rect1" presStyleLbl="trAlignAcc1" presStyleIdx="8" presStyleCnt="12">
        <dgm:presLayoutVars>
          <dgm:bulletEnabled val="1"/>
        </dgm:presLayoutVars>
      </dgm:prSet>
      <dgm:spPr/>
    </dgm:pt>
    <dgm:pt modelId="{653AC273-89A4-47D3-ACCF-235127EA9A71}" type="pres">
      <dgm:prSet presAssocID="{0320F30E-3CF2-4EDB-88BE-95BAFEA03981}" presName="rect2" presStyleLbl="fgImgPlace1" presStyleIdx="8" presStyleCnt="12"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</dgm:pt>
    <dgm:pt modelId="{0F258C5D-06FD-4C80-BC20-C025F8CF2857}" type="pres">
      <dgm:prSet presAssocID="{86E26A1D-E38B-4545-9379-078B290F16F4}" presName="sibTrans" presStyleCnt="0"/>
      <dgm:spPr/>
    </dgm:pt>
    <dgm:pt modelId="{92D7A7CE-16AB-4338-BE3B-76716F125638}" type="pres">
      <dgm:prSet presAssocID="{487FAC95-F38C-4743-B332-65705C21992A}" presName="composite" presStyleCnt="0"/>
      <dgm:spPr/>
    </dgm:pt>
    <dgm:pt modelId="{F135EE1C-D225-4BE1-9D84-0729D4CA77A7}" type="pres">
      <dgm:prSet presAssocID="{487FAC95-F38C-4743-B332-65705C21992A}" presName="rect1" presStyleLbl="trAlignAcc1" presStyleIdx="9" presStyleCnt="12">
        <dgm:presLayoutVars>
          <dgm:bulletEnabled val="1"/>
        </dgm:presLayoutVars>
      </dgm:prSet>
      <dgm:spPr/>
    </dgm:pt>
    <dgm:pt modelId="{AFD69390-9682-42A1-9DC7-3AC18687F9EB}" type="pres">
      <dgm:prSet presAssocID="{487FAC95-F38C-4743-B332-65705C21992A}" presName="rect2" presStyleLbl="fgImgPlace1" presStyleIdx="9" presStyleCnt="12"/>
      <dgm:spPr>
        <a:blipFill rotWithShape="1">
          <a:blip xmlns:r="http://schemas.openxmlformats.org/officeDocument/2006/relationships" r:embed="rId10"/>
          <a:stretch>
            <a:fillRect/>
          </a:stretch>
        </a:blipFill>
      </dgm:spPr>
    </dgm:pt>
    <dgm:pt modelId="{9F1D1489-BE36-453C-A26C-2DE199141F8F}" type="pres">
      <dgm:prSet presAssocID="{4F4CEBFA-4218-4E93-B9BC-4BAB1E1A081B}" presName="sibTrans" presStyleCnt="0"/>
      <dgm:spPr/>
    </dgm:pt>
    <dgm:pt modelId="{BA38E84B-75E6-4210-B6C4-C1B81A299006}" type="pres">
      <dgm:prSet presAssocID="{7AAD0DD1-5433-4CC1-8329-830A89CB4769}" presName="composite" presStyleCnt="0"/>
      <dgm:spPr/>
    </dgm:pt>
    <dgm:pt modelId="{010957A6-9B94-4245-880D-6B6DCD1D5E9F}" type="pres">
      <dgm:prSet presAssocID="{7AAD0DD1-5433-4CC1-8329-830A89CB4769}" presName="rect1" presStyleLbl="trAlignAcc1" presStyleIdx="10" presStyleCnt="12">
        <dgm:presLayoutVars>
          <dgm:bulletEnabled val="1"/>
        </dgm:presLayoutVars>
      </dgm:prSet>
      <dgm:spPr/>
    </dgm:pt>
    <dgm:pt modelId="{86C21FB1-81C0-40BC-A466-1D8AC67544E5}" type="pres">
      <dgm:prSet presAssocID="{7AAD0DD1-5433-4CC1-8329-830A89CB4769}" presName="rect2" presStyleLbl="fgImgPlace1" presStyleIdx="10" presStyleCnt="12"/>
      <dgm:spPr>
        <a:blipFill rotWithShape="1">
          <a:blip xmlns:r="http://schemas.openxmlformats.org/officeDocument/2006/relationships" r:embed="rId11"/>
          <a:stretch>
            <a:fillRect/>
          </a:stretch>
        </a:blipFill>
      </dgm:spPr>
    </dgm:pt>
    <dgm:pt modelId="{95A3F7E0-A3E5-4A38-A478-BEE3FE7685CE}" type="pres">
      <dgm:prSet presAssocID="{F960089A-B24A-416E-BEC7-FACF5BCD5018}" presName="sibTrans" presStyleCnt="0"/>
      <dgm:spPr/>
    </dgm:pt>
    <dgm:pt modelId="{5378FF03-D4A5-4148-8246-46D4F5D480C9}" type="pres">
      <dgm:prSet presAssocID="{C17D7EB3-C681-47DA-9676-B23F741D5DC5}" presName="composite" presStyleCnt="0"/>
      <dgm:spPr/>
    </dgm:pt>
    <dgm:pt modelId="{88D76461-80F4-4285-B2E7-1F132464667C}" type="pres">
      <dgm:prSet presAssocID="{C17D7EB3-C681-47DA-9676-B23F741D5DC5}" presName="rect1" presStyleLbl="trAlignAcc1" presStyleIdx="11" presStyleCnt="12">
        <dgm:presLayoutVars>
          <dgm:bulletEnabled val="1"/>
        </dgm:presLayoutVars>
      </dgm:prSet>
      <dgm:spPr/>
    </dgm:pt>
    <dgm:pt modelId="{E212C6A4-0A79-4707-B557-48E5868CB61E}" type="pres">
      <dgm:prSet presAssocID="{C17D7EB3-C681-47DA-9676-B23F741D5DC5}" presName="rect2" presStyleLbl="fgImgPlace1" presStyleIdx="11" presStyleCnt="12"/>
      <dgm:spPr>
        <a:blipFill rotWithShape="1">
          <a:blip xmlns:r="http://schemas.openxmlformats.org/officeDocument/2006/relationships" r:embed="rId12"/>
          <a:stretch>
            <a:fillRect/>
          </a:stretch>
        </a:blipFill>
      </dgm:spPr>
    </dgm:pt>
  </dgm:ptLst>
  <dgm:cxnLst>
    <dgm:cxn modelId="{AE1001D9-63F2-49FF-8A64-652D21A684D0}" type="presOf" srcId="{6DA502AA-BB51-4DD2-A7E8-850EFBBBC396}" destId="{253BDE97-C024-4533-8A00-7E025F5C89BC}" srcOrd="0" destOrd="0" presId="urn:microsoft.com/office/officeart/2008/layout/PictureStrips"/>
    <dgm:cxn modelId="{581B209E-0479-4B55-A798-212234A7267C}" type="presOf" srcId="{D0C2BECA-547F-4E17-A941-89D34797408B}" destId="{9A7F5AAC-CF3B-443C-9767-1F220D4B2736}" srcOrd="0" destOrd="0" presId="urn:microsoft.com/office/officeart/2008/layout/PictureStrips"/>
    <dgm:cxn modelId="{F8E045B6-3432-4FB8-874E-D32BEF1ADF15}" type="presOf" srcId="{5EEBEC78-43CF-4016-A4F1-7A5E1B744347}" destId="{4F826BFC-6C46-4071-A3C0-99C591129D04}" srcOrd="0" destOrd="0" presId="urn:microsoft.com/office/officeart/2008/layout/PictureStrips"/>
    <dgm:cxn modelId="{45270B93-1993-4A81-8DC5-F15674B3CD25}" srcId="{8459F570-F024-4808-B9BA-14C6148EAB17}" destId="{CA63BDED-79B4-4BAF-8EEF-E3E65B555575}" srcOrd="4" destOrd="0" parTransId="{E7FF0F85-01F7-4E80-A457-F4397EFA8AA5}" sibTransId="{54A91567-63C6-4C1F-8052-4ED957CB5D5B}"/>
    <dgm:cxn modelId="{D0D193CE-1463-46EA-B798-8F27D583E16D}" type="presOf" srcId="{4B30F8D9-290A-4D3B-AB21-83EA5AD4AE52}" destId="{CB0A07C1-5E92-4D1A-AA01-B12E7B171AF0}" srcOrd="0" destOrd="0" presId="urn:microsoft.com/office/officeart/2008/layout/PictureStrips"/>
    <dgm:cxn modelId="{E0540AF4-8F13-4CAD-AA14-346540D6D175}" srcId="{8459F570-F024-4808-B9BA-14C6148EAB17}" destId="{5EEBEC78-43CF-4016-A4F1-7A5E1B744347}" srcOrd="7" destOrd="0" parTransId="{31B09C1A-2DD1-414D-BF9F-5A054628C9C7}" sibTransId="{CEC3FFFD-1FD9-49D5-8C00-312A02522FB7}"/>
    <dgm:cxn modelId="{DA41D96F-E80B-43F4-AACC-C03B407F5411}" type="presOf" srcId="{CB0EC112-B14D-40D3-8765-9B23AE2E1CAA}" destId="{A7C7F368-9422-4ABF-8F54-30EFCA1B932A}" srcOrd="0" destOrd="0" presId="urn:microsoft.com/office/officeart/2008/layout/PictureStrips"/>
    <dgm:cxn modelId="{5EB4B536-D4C8-4CFC-821C-ECD07572DA2C}" type="presOf" srcId="{0320F30E-3CF2-4EDB-88BE-95BAFEA03981}" destId="{90B91762-042A-4CD2-8D3F-7C927FCF5CBF}" srcOrd="0" destOrd="0" presId="urn:microsoft.com/office/officeart/2008/layout/PictureStrips"/>
    <dgm:cxn modelId="{A74A6FA7-CED1-458D-B5A2-D1BB5562C9D8}" type="presOf" srcId="{5AC4CA0F-E40A-4DA5-96B5-79B4C4C6E5DC}" destId="{DDBEA148-D293-40A8-9F1D-B1121DD0C207}" srcOrd="0" destOrd="0" presId="urn:microsoft.com/office/officeart/2008/layout/PictureStrips"/>
    <dgm:cxn modelId="{24C05369-476B-408D-855B-C9CE82DBC601}" srcId="{8459F570-F024-4808-B9BA-14C6148EAB17}" destId="{5AC4CA0F-E40A-4DA5-96B5-79B4C4C6E5DC}" srcOrd="5" destOrd="0" parTransId="{B83B7007-BFC3-4783-8472-7D732122234A}" sibTransId="{7E302638-5DF4-4718-B824-3AFBDEAD9C33}"/>
    <dgm:cxn modelId="{6DB7EDD6-AA9B-414C-B72E-041089D88884}" srcId="{8459F570-F024-4808-B9BA-14C6148EAB17}" destId="{0320F30E-3CF2-4EDB-88BE-95BAFEA03981}" srcOrd="8" destOrd="0" parTransId="{388AC782-F24E-44C0-99FC-5A2453BFBC75}" sibTransId="{86E26A1D-E38B-4545-9379-078B290F16F4}"/>
    <dgm:cxn modelId="{2D3BF6AC-E257-4BB1-B5CA-5321EFD8008C}" type="presOf" srcId="{487FAC95-F38C-4743-B332-65705C21992A}" destId="{F135EE1C-D225-4BE1-9D84-0729D4CA77A7}" srcOrd="0" destOrd="0" presId="urn:microsoft.com/office/officeart/2008/layout/PictureStrips"/>
    <dgm:cxn modelId="{4917A3AC-4FC0-4E0E-BDA6-F586FCFA22E8}" srcId="{8459F570-F024-4808-B9BA-14C6148EAB17}" destId="{22041F69-DE78-47FA-AAD0-2ECC7DF37FD6}" srcOrd="6" destOrd="0" parTransId="{E20D58C6-8641-435B-87D2-75B15270B75B}" sibTransId="{42B289E0-8E1B-436A-9B6C-F60B500D3025}"/>
    <dgm:cxn modelId="{D1FD564B-F8D9-44B7-A2AE-D792687B73DC}" srcId="{8459F570-F024-4808-B9BA-14C6148EAB17}" destId="{D0C2BECA-547F-4E17-A941-89D34797408B}" srcOrd="3" destOrd="0" parTransId="{B389474D-F04C-45E7-8F3B-15E76D4B8E93}" sibTransId="{51B49009-C343-4588-9A82-1CABDA695007}"/>
    <dgm:cxn modelId="{696D500D-03F4-4E7E-B705-5ECC0D3E917F}" srcId="{8459F570-F024-4808-B9BA-14C6148EAB17}" destId="{7AAD0DD1-5433-4CC1-8329-830A89CB4769}" srcOrd="10" destOrd="0" parTransId="{1E2E9BA4-E27D-4AAA-B3EB-39AA6BD3A940}" sibTransId="{F960089A-B24A-416E-BEC7-FACF5BCD5018}"/>
    <dgm:cxn modelId="{7BCF6763-3429-476B-B5EC-F786EA1134BF}" srcId="{8459F570-F024-4808-B9BA-14C6148EAB17}" destId="{6DA502AA-BB51-4DD2-A7E8-850EFBBBC396}" srcOrd="1" destOrd="0" parTransId="{AF3815F5-8625-4B57-801A-8F7A85471F35}" sibTransId="{ACEBD972-8988-46D2-BB99-C2284468E351}"/>
    <dgm:cxn modelId="{79CA541C-AF40-42A7-9496-9DE4DF1E3A9D}" type="presOf" srcId="{CA63BDED-79B4-4BAF-8EEF-E3E65B555575}" destId="{C6DE344B-3002-48A3-8E42-8DFFD19F2882}" srcOrd="0" destOrd="0" presId="urn:microsoft.com/office/officeart/2008/layout/PictureStrips"/>
    <dgm:cxn modelId="{6596B1EA-4205-473C-9531-D6BD4563D39E}" type="presOf" srcId="{8459F570-F024-4808-B9BA-14C6148EAB17}" destId="{E5093F5A-E8AF-4A33-9CDE-56A879EECBEC}" srcOrd="0" destOrd="0" presId="urn:microsoft.com/office/officeart/2008/layout/PictureStrips"/>
    <dgm:cxn modelId="{31EECCE0-9449-4368-B2BA-CADA3ACFECEF}" srcId="{8459F570-F024-4808-B9BA-14C6148EAB17}" destId="{4B30F8D9-290A-4D3B-AB21-83EA5AD4AE52}" srcOrd="0" destOrd="0" parTransId="{4A644155-0DD3-4E94-8535-5EF546D3996D}" sibTransId="{55B83AAC-5A5F-4BE1-A9B4-360C7DDB4069}"/>
    <dgm:cxn modelId="{7F8A8C59-29DB-42F9-9812-733164A345B0}" srcId="{8459F570-F024-4808-B9BA-14C6148EAB17}" destId="{C17D7EB3-C681-47DA-9676-B23F741D5DC5}" srcOrd="11" destOrd="0" parTransId="{BAE7DF1B-4C13-48A6-B82F-17F0E59BE01F}" sibTransId="{38E46D0F-947C-41B3-B207-89650D6FBB45}"/>
    <dgm:cxn modelId="{96F114CF-22C3-44D5-93E0-E71636BA7710}" type="presOf" srcId="{7AAD0DD1-5433-4CC1-8329-830A89CB4769}" destId="{010957A6-9B94-4245-880D-6B6DCD1D5E9F}" srcOrd="0" destOrd="0" presId="urn:microsoft.com/office/officeart/2008/layout/PictureStrips"/>
    <dgm:cxn modelId="{25AD6E17-ADCA-43B6-9E5D-2EAFF4BD337E}" type="presOf" srcId="{C17D7EB3-C681-47DA-9676-B23F741D5DC5}" destId="{88D76461-80F4-4285-B2E7-1F132464667C}" srcOrd="0" destOrd="0" presId="urn:microsoft.com/office/officeart/2008/layout/PictureStrips"/>
    <dgm:cxn modelId="{B056779F-4EBE-4A17-98F7-86B5C27260DA}" srcId="{8459F570-F024-4808-B9BA-14C6148EAB17}" destId="{CB0EC112-B14D-40D3-8765-9B23AE2E1CAA}" srcOrd="2" destOrd="0" parTransId="{38043E46-6C0F-42A7-AC96-08E7DE712FEA}" sibTransId="{2221EE86-BE63-465F-9BCE-8487A080118C}"/>
    <dgm:cxn modelId="{2E861790-4519-4AAB-A1BC-46CDB3D86763}" srcId="{8459F570-F024-4808-B9BA-14C6148EAB17}" destId="{487FAC95-F38C-4743-B332-65705C21992A}" srcOrd="9" destOrd="0" parTransId="{A40C7553-7281-4DDF-8963-3E09B8F82BDD}" sibTransId="{4F4CEBFA-4218-4E93-B9BC-4BAB1E1A081B}"/>
    <dgm:cxn modelId="{4C9F0231-9E33-4220-B72F-433AA99A6CCA}" type="presOf" srcId="{22041F69-DE78-47FA-AAD0-2ECC7DF37FD6}" destId="{664A409B-2292-42B1-9738-1089E2EF3745}" srcOrd="0" destOrd="0" presId="urn:microsoft.com/office/officeart/2008/layout/PictureStrips"/>
    <dgm:cxn modelId="{8AE8C660-8C3F-47BF-96BB-4911914A6817}" type="presParOf" srcId="{E5093F5A-E8AF-4A33-9CDE-56A879EECBEC}" destId="{668D5186-DDA4-4FDD-91B5-4320C48BA361}" srcOrd="0" destOrd="0" presId="urn:microsoft.com/office/officeart/2008/layout/PictureStrips"/>
    <dgm:cxn modelId="{064EDDE4-CE04-4C10-874B-3CB0F3218220}" type="presParOf" srcId="{668D5186-DDA4-4FDD-91B5-4320C48BA361}" destId="{CB0A07C1-5E92-4D1A-AA01-B12E7B171AF0}" srcOrd="0" destOrd="0" presId="urn:microsoft.com/office/officeart/2008/layout/PictureStrips"/>
    <dgm:cxn modelId="{936F4050-C5AE-47D2-818F-B2B0D154C784}" type="presParOf" srcId="{668D5186-DDA4-4FDD-91B5-4320C48BA361}" destId="{7CE3ABC1-3EC9-4316-9D23-91B0533B740C}" srcOrd="1" destOrd="0" presId="urn:microsoft.com/office/officeart/2008/layout/PictureStrips"/>
    <dgm:cxn modelId="{5AB70A1F-CBF5-4982-A207-932096AEDDC4}" type="presParOf" srcId="{E5093F5A-E8AF-4A33-9CDE-56A879EECBEC}" destId="{156510F1-5BAF-42DE-AE82-A3CD156CD6C2}" srcOrd="1" destOrd="0" presId="urn:microsoft.com/office/officeart/2008/layout/PictureStrips"/>
    <dgm:cxn modelId="{44049017-32DD-4C59-8F25-01C3FE7576B5}" type="presParOf" srcId="{E5093F5A-E8AF-4A33-9CDE-56A879EECBEC}" destId="{8201DC36-C49E-4C1D-A3B1-41FF2309A3F4}" srcOrd="2" destOrd="0" presId="urn:microsoft.com/office/officeart/2008/layout/PictureStrips"/>
    <dgm:cxn modelId="{61A40ABF-EDC0-44F9-973F-E1A0753BA0DB}" type="presParOf" srcId="{8201DC36-C49E-4C1D-A3B1-41FF2309A3F4}" destId="{253BDE97-C024-4533-8A00-7E025F5C89BC}" srcOrd="0" destOrd="0" presId="urn:microsoft.com/office/officeart/2008/layout/PictureStrips"/>
    <dgm:cxn modelId="{1306C37B-CAF0-4001-94B7-1EDB6F2693B9}" type="presParOf" srcId="{8201DC36-C49E-4C1D-A3B1-41FF2309A3F4}" destId="{B3686178-DC73-4CA5-B976-9965737658B7}" srcOrd="1" destOrd="0" presId="urn:microsoft.com/office/officeart/2008/layout/PictureStrips"/>
    <dgm:cxn modelId="{7A98B545-E0D8-4607-8D01-4E82C1A7098B}" type="presParOf" srcId="{E5093F5A-E8AF-4A33-9CDE-56A879EECBEC}" destId="{EF1F1CAE-EA80-4CCD-8644-DACCA41EC07B}" srcOrd="3" destOrd="0" presId="urn:microsoft.com/office/officeart/2008/layout/PictureStrips"/>
    <dgm:cxn modelId="{FB2F3B09-EF62-4DC5-81F8-C59843608F71}" type="presParOf" srcId="{E5093F5A-E8AF-4A33-9CDE-56A879EECBEC}" destId="{7B0F9BDE-196B-44C6-9D9D-A245E83332CB}" srcOrd="4" destOrd="0" presId="urn:microsoft.com/office/officeart/2008/layout/PictureStrips"/>
    <dgm:cxn modelId="{C8182663-2317-47C6-9BB3-1B47B5A35E37}" type="presParOf" srcId="{7B0F9BDE-196B-44C6-9D9D-A245E83332CB}" destId="{A7C7F368-9422-4ABF-8F54-30EFCA1B932A}" srcOrd="0" destOrd="0" presId="urn:microsoft.com/office/officeart/2008/layout/PictureStrips"/>
    <dgm:cxn modelId="{44CC5AF5-F4F6-446A-8C17-7C9A50A19580}" type="presParOf" srcId="{7B0F9BDE-196B-44C6-9D9D-A245E83332CB}" destId="{78E6CB8E-7186-4F89-AA6E-19913985EBE6}" srcOrd="1" destOrd="0" presId="urn:microsoft.com/office/officeart/2008/layout/PictureStrips"/>
    <dgm:cxn modelId="{1F2A7EF1-BC40-49CE-8343-7836D06175F0}" type="presParOf" srcId="{E5093F5A-E8AF-4A33-9CDE-56A879EECBEC}" destId="{CD680F94-A015-40C8-A7BA-2C01F3E2BC52}" srcOrd="5" destOrd="0" presId="urn:microsoft.com/office/officeart/2008/layout/PictureStrips"/>
    <dgm:cxn modelId="{25BB6C07-B321-4B32-B7B8-61A9F89A3EDB}" type="presParOf" srcId="{E5093F5A-E8AF-4A33-9CDE-56A879EECBEC}" destId="{6C95CD88-D15B-41AA-8D27-143CDEB02FAD}" srcOrd="6" destOrd="0" presId="urn:microsoft.com/office/officeart/2008/layout/PictureStrips"/>
    <dgm:cxn modelId="{CF23E9AB-3F78-4E12-A21F-AE11D4A2009B}" type="presParOf" srcId="{6C95CD88-D15B-41AA-8D27-143CDEB02FAD}" destId="{9A7F5AAC-CF3B-443C-9767-1F220D4B2736}" srcOrd="0" destOrd="0" presId="urn:microsoft.com/office/officeart/2008/layout/PictureStrips"/>
    <dgm:cxn modelId="{9D0A1A00-1CE5-4463-A353-3C05FAB1873C}" type="presParOf" srcId="{6C95CD88-D15B-41AA-8D27-143CDEB02FAD}" destId="{1A5E1D62-46E1-4B01-A164-6A8C2DBCE7D3}" srcOrd="1" destOrd="0" presId="urn:microsoft.com/office/officeart/2008/layout/PictureStrips"/>
    <dgm:cxn modelId="{A6B419C7-A2FC-4634-8059-0E86D827536D}" type="presParOf" srcId="{E5093F5A-E8AF-4A33-9CDE-56A879EECBEC}" destId="{454EDE36-CF60-4535-AC11-AFBA77342AE2}" srcOrd="7" destOrd="0" presId="urn:microsoft.com/office/officeart/2008/layout/PictureStrips"/>
    <dgm:cxn modelId="{A90F963B-CF47-4058-893D-0237FA3D7E18}" type="presParOf" srcId="{E5093F5A-E8AF-4A33-9CDE-56A879EECBEC}" destId="{111EC7E8-C08D-46C5-83E5-2C622401C5F5}" srcOrd="8" destOrd="0" presId="urn:microsoft.com/office/officeart/2008/layout/PictureStrips"/>
    <dgm:cxn modelId="{1128F7E2-96C3-44D8-A4F9-3C013EE7520C}" type="presParOf" srcId="{111EC7E8-C08D-46C5-83E5-2C622401C5F5}" destId="{C6DE344B-3002-48A3-8E42-8DFFD19F2882}" srcOrd="0" destOrd="0" presId="urn:microsoft.com/office/officeart/2008/layout/PictureStrips"/>
    <dgm:cxn modelId="{690A6BF3-E359-44A7-943E-9D5CCD8D21DF}" type="presParOf" srcId="{111EC7E8-C08D-46C5-83E5-2C622401C5F5}" destId="{52CB7F6B-1A05-416E-B505-DBC4BF520FE4}" srcOrd="1" destOrd="0" presId="urn:microsoft.com/office/officeart/2008/layout/PictureStrips"/>
    <dgm:cxn modelId="{195F23B9-E301-4EAB-B820-8A0B99C96BA6}" type="presParOf" srcId="{E5093F5A-E8AF-4A33-9CDE-56A879EECBEC}" destId="{D5BB8EBD-422A-4CA5-BD64-F7BB990D1FB8}" srcOrd="9" destOrd="0" presId="urn:microsoft.com/office/officeart/2008/layout/PictureStrips"/>
    <dgm:cxn modelId="{2CA839A7-4925-4D49-A829-E35DC4CDA2FC}" type="presParOf" srcId="{E5093F5A-E8AF-4A33-9CDE-56A879EECBEC}" destId="{295274B1-693F-4CAE-8A59-BAF53FB06380}" srcOrd="10" destOrd="0" presId="urn:microsoft.com/office/officeart/2008/layout/PictureStrips"/>
    <dgm:cxn modelId="{A551C2CB-B28F-4E79-8393-13718319074D}" type="presParOf" srcId="{295274B1-693F-4CAE-8A59-BAF53FB06380}" destId="{DDBEA148-D293-40A8-9F1D-B1121DD0C207}" srcOrd="0" destOrd="0" presId="urn:microsoft.com/office/officeart/2008/layout/PictureStrips"/>
    <dgm:cxn modelId="{E11C8544-BE89-45A6-9509-462524868643}" type="presParOf" srcId="{295274B1-693F-4CAE-8A59-BAF53FB06380}" destId="{9A1E53FD-8E0E-4F07-8C85-E83026190C0D}" srcOrd="1" destOrd="0" presId="urn:microsoft.com/office/officeart/2008/layout/PictureStrips"/>
    <dgm:cxn modelId="{5E252FEC-57DF-466C-A42C-7917F64D8BE4}" type="presParOf" srcId="{E5093F5A-E8AF-4A33-9CDE-56A879EECBEC}" destId="{182C3F8A-CD4C-4BC6-8DE1-67726678396D}" srcOrd="11" destOrd="0" presId="urn:microsoft.com/office/officeart/2008/layout/PictureStrips"/>
    <dgm:cxn modelId="{22FD332E-398B-436C-BFA5-2C475FC3F481}" type="presParOf" srcId="{E5093F5A-E8AF-4A33-9CDE-56A879EECBEC}" destId="{50686FAF-F0C8-4BB4-BCD8-C8F9EFB29763}" srcOrd="12" destOrd="0" presId="urn:microsoft.com/office/officeart/2008/layout/PictureStrips"/>
    <dgm:cxn modelId="{B2E1078F-A947-4570-9093-4EEFF5226E00}" type="presParOf" srcId="{50686FAF-F0C8-4BB4-BCD8-C8F9EFB29763}" destId="{664A409B-2292-42B1-9738-1089E2EF3745}" srcOrd="0" destOrd="0" presId="urn:microsoft.com/office/officeart/2008/layout/PictureStrips"/>
    <dgm:cxn modelId="{1590C893-3FFA-4B92-AEFA-33E04445D8E1}" type="presParOf" srcId="{50686FAF-F0C8-4BB4-BCD8-C8F9EFB29763}" destId="{1D57D114-AA7D-4C47-B933-B2C27855213A}" srcOrd="1" destOrd="0" presId="urn:microsoft.com/office/officeart/2008/layout/PictureStrips"/>
    <dgm:cxn modelId="{8F675817-89D3-4585-8685-CFA002ED40D3}" type="presParOf" srcId="{E5093F5A-E8AF-4A33-9CDE-56A879EECBEC}" destId="{E837B6B5-FB09-4F94-A3DF-AEB667178429}" srcOrd="13" destOrd="0" presId="urn:microsoft.com/office/officeart/2008/layout/PictureStrips"/>
    <dgm:cxn modelId="{E9A4F1F4-02C4-4C5E-99F9-DCFE375D136C}" type="presParOf" srcId="{E5093F5A-E8AF-4A33-9CDE-56A879EECBEC}" destId="{0C1B3406-A6E7-4F9A-9D73-861318A58586}" srcOrd="14" destOrd="0" presId="urn:microsoft.com/office/officeart/2008/layout/PictureStrips"/>
    <dgm:cxn modelId="{3163C627-0A23-4454-891D-B0537D5A55A6}" type="presParOf" srcId="{0C1B3406-A6E7-4F9A-9D73-861318A58586}" destId="{4F826BFC-6C46-4071-A3C0-99C591129D04}" srcOrd="0" destOrd="0" presId="urn:microsoft.com/office/officeart/2008/layout/PictureStrips"/>
    <dgm:cxn modelId="{948CDC15-2057-48F6-B373-1AB17314B6FA}" type="presParOf" srcId="{0C1B3406-A6E7-4F9A-9D73-861318A58586}" destId="{EB744355-5194-48EC-A3CE-EE9E01F177FB}" srcOrd="1" destOrd="0" presId="urn:microsoft.com/office/officeart/2008/layout/PictureStrips"/>
    <dgm:cxn modelId="{A18EE772-F86E-4DFC-A5C7-E8CA4DBFD570}" type="presParOf" srcId="{E5093F5A-E8AF-4A33-9CDE-56A879EECBEC}" destId="{72B00BBB-C46F-4303-971A-CCFD89E35B38}" srcOrd="15" destOrd="0" presId="urn:microsoft.com/office/officeart/2008/layout/PictureStrips"/>
    <dgm:cxn modelId="{277CDBDA-E699-4718-9E81-CB32D12EBA6F}" type="presParOf" srcId="{E5093F5A-E8AF-4A33-9CDE-56A879EECBEC}" destId="{96BBC403-861E-41AF-95B6-D15A1F05C529}" srcOrd="16" destOrd="0" presId="urn:microsoft.com/office/officeart/2008/layout/PictureStrips"/>
    <dgm:cxn modelId="{A74B7EBE-9220-4185-989A-EE37D5B6EB5E}" type="presParOf" srcId="{96BBC403-861E-41AF-95B6-D15A1F05C529}" destId="{90B91762-042A-4CD2-8D3F-7C927FCF5CBF}" srcOrd="0" destOrd="0" presId="urn:microsoft.com/office/officeart/2008/layout/PictureStrips"/>
    <dgm:cxn modelId="{75EAD533-1314-4783-B258-EC5E348D65A9}" type="presParOf" srcId="{96BBC403-861E-41AF-95B6-D15A1F05C529}" destId="{653AC273-89A4-47D3-ACCF-235127EA9A71}" srcOrd="1" destOrd="0" presId="urn:microsoft.com/office/officeart/2008/layout/PictureStrips"/>
    <dgm:cxn modelId="{D0413D0C-0377-43DB-B6D1-5E1F1944AADC}" type="presParOf" srcId="{E5093F5A-E8AF-4A33-9CDE-56A879EECBEC}" destId="{0F258C5D-06FD-4C80-BC20-C025F8CF2857}" srcOrd="17" destOrd="0" presId="urn:microsoft.com/office/officeart/2008/layout/PictureStrips"/>
    <dgm:cxn modelId="{345F4F33-FE3B-4A78-AECF-274254FC8C4B}" type="presParOf" srcId="{E5093F5A-E8AF-4A33-9CDE-56A879EECBEC}" destId="{92D7A7CE-16AB-4338-BE3B-76716F125638}" srcOrd="18" destOrd="0" presId="urn:microsoft.com/office/officeart/2008/layout/PictureStrips"/>
    <dgm:cxn modelId="{56857520-0F7E-4B92-9716-86366876E363}" type="presParOf" srcId="{92D7A7CE-16AB-4338-BE3B-76716F125638}" destId="{F135EE1C-D225-4BE1-9D84-0729D4CA77A7}" srcOrd="0" destOrd="0" presId="urn:microsoft.com/office/officeart/2008/layout/PictureStrips"/>
    <dgm:cxn modelId="{454969B1-4B9F-47FC-9E65-27A3F264C307}" type="presParOf" srcId="{92D7A7CE-16AB-4338-BE3B-76716F125638}" destId="{AFD69390-9682-42A1-9DC7-3AC18687F9EB}" srcOrd="1" destOrd="0" presId="urn:microsoft.com/office/officeart/2008/layout/PictureStrips"/>
    <dgm:cxn modelId="{4C26BBFC-23E3-4001-8966-33E47A65B18D}" type="presParOf" srcId="{E5093F5A-E8AF-4A33-9CDE-56A879EECBEC}" destId="{9F1D1489-BE36-453C-A26C-2DE199141F8F}" srcOrd="19" destOrd="0" presId="urn:microsoft.com/office/officeart/2008/layout/PictureStrips"/>
    <dgm:cxn modelId="{53AB3AC3-BA31-429D-8856-EF17352BADCF}" type="presParOf" srcId="{E5093F5A-E8AF-4A33-9CDE-56A879EECBEC}" destId="{BA38E84B-75E6-4210-B6C4-C1B81A299006}" srcOrd="20" destOrd="0" presId="urn:microsoft.com/office/officeart/2008/layout/PictureStrips"/>
    <dgm:cxn modelId="{FB756ACF-531A-4989-A3DB-4F77A4B83084}" type="presParOf" srcId="{BA38E84B-75E6-4210-B6C4-C1B81A299006}" destId="{010957A6-9B94-4245-880D-6B6DCD1D5E9F}" srcOrd="0" destOrd="0" presId="urn:microsoft.com/office/officeart/2008/layout/PictureStrips"/>
    <dgm:cxn modelId="{388FFEAE-0500-4D6A-AFF9-77218296257B}" type="presParOf" srcId="{BA38E84B-75E6-4210-B6C4-C1B81A299006}" destId="{86C21FB1-81C0-40BC-A466-1D8AC67544E5}" srcOrd="1" destOrd="0" presId="urn:microsoft.com/office/officeart/2008/layout/PictureStrips"/>
    <dgm:cxn modelId="{E55B4B84-E31D-43D0-8F3F-97E36040C9A1}" type="presParOf" srcId="{E5093F5A-E8AF-4A33-9CDE-56A879EECBEC}" destId="{95A3F7E0-A3E5-4A38-A478-BEE3FE7685CE}" srcOrd="21" destOrd="0" presId="urn:microsoft.com/office/officeart/2008/layout/PictureStrips"/>
    <dgm:cxn modelId="{FA1B772C-9039-4582-BD6C-53C65233493F}" type="presParOf" srcId="{E5093F5A-E8AF-4A33-9CDE-56A879EECBEC}" destId="{5378FF03-D4A5-4148-8246-46D4F5D480C9}" srcOrd="22" destOrd="0" presId="urn:microsoft.com/office/officeart/2008/layout/PictureStrips"/>
    <dgm:cxn modelId="{6EAD6FD4-26F1-47EA-8190-E64FA2F2D4C5}" type="presParOf" srcId="{5378FF03-D4A5-4148-8246-46D4F5D480C9}" destId="{88D76461-80F4-4285-B2E7-1F132464667C}" srcOrd="0" destOrd="0" presId="urn:microsoft.com/office/officeart/2008/layout/PictureStrips"/>
    <dgm:cxn modelId="{4936407B-3B67-4AAD-937F-27674EFCCFC1}" type="presParOf" srcId="{5378FF03-D4A5-4148-8246-46D4F5D480C9}" destId="{E212C6A4-0A79-4707-B557-48E5868CB61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A07C1-5E92-4D1A-AA01-B12E7B171AF0}">
      <dsp:nvSpPr>
        <dsp:cNvPr id="0" name=""/>
        <dsp:cNvSpPr/>
      </dsp:nvSpPr>
      <dsp:spPr>
        <a:xfrm>
          <a:off x="1195796" y="350438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Пенитентесы</a:t>
          </a:r>
          <a:endParaRPr lang="ru-RU" sz="1600" kern="1200" dirty="0"/>
        </a:p>
      </dsp:txBody>
      <dsp:txXfrm>
        <a:off x="1195796" y="350438"/>
        <a:ext cx="2135599" cy="667374"/>
      </dsp:txXfrm>
    </dsp:sp>
    <dsp:sp modelId="{7CE3ABC1-3EC9-4316-9D23-91B0533B740C}">
      <dsp:nvSpPr>
        <dsp:cNvPr id="0" name=""/>
        <dsp:cNvSpPr/>
      </dsp:nvSpPr>
      <dsp:spPr>
        <a:xfrm>
          <a:off x="1106813" y="254040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BDE97-C024-4533-8A00-7E025F5C89BC}">
      <dsp:nvSpPr>
        <dsp:cNvPr id="0" name=""/>
        <dsp:cNvSpPr/>
      </dsp:nvSpPr>
      <dsp:spPr>
        <a:xfrm>
          <a:off x="3598346" y="350438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Огненная радуга</a:t>
          </a:r>
          <a:endParaRPr lang="ru-RU" sz="1600" kern="1200"/>
        </a:p>
      </dsp:txBody>
      <dsp:txXfrm>
        <a:off x="3598346" y="350438"/>
        <a:ext cx="2135599" cy="667374"/>
      </dsp:txXfrm>
    </dsp:sp>
    <dsp:sp modelId="{B3686178-DC73-4CA5-B976-9965737658B7}">
      <dsp:nvSpPr>
        <dsp:cNvPr id="0" name=""/>
        <dsp:cNvSpPr/>
      </dsp:nvSpPr>
      <dsp:spPr>
        <a:xfrm>
          <a:off x="3509363" y="254040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C7F368-9422-4ABF-8F54-30EFCA1B932A}">
      <dsp:nvSpPr>
        <dsp:cNvPr id="0" name=""/>
        <dsp:cNvSpPr/>
      </dsp:nvSpPr>
      <dsp:spPr>
        <a:xfrm>
          <a:off x="1195796" y="1190589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Бухта Москито</a:t>
          </a:r>
          <a:endParaRPr lang="ru-RU" sz="1600" kern="1200"/>
        </a:p>
      </dsp:txBody>
      <dsp:txXfrm>
        <a:off x="1195796" y="1190589"/>
        <a:ext cx="2135599" cy="667374"/>
      </dsp:txXfrm>
    </dsp:sp>
    <dsp:sp modelId="{78E6CB8E-7186-4F89-AA6E-19913985EBE6}">
      <dsp:nvSpPr>
        <dsp:cNvPr id="0" name=""/>
        <dsp:cNvSpPr/>
      </dsp:nvSpPr>
      <dsp:spPr>
        <a:xfrm>
          <a:off x="1106813" y="1094190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F5AAC-CF3B-443C-9767-1F220D4B2736}">
      <dsp:nvSpPr>
        <dsp:cNvPr id="0" name=""/>
        <dsp:cNvSpPr/>
      </dsp:nvSpPr>
      <dsp:spPr>
        <a:xfrm>
          <a:off x="3598346" y="1190589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Светящиеся грибы</a:t>
          </a:r>
          <a:endParaRPr lang="ru-RU" sz="1600" kern="1200"/>
        </a:p>
      </dsp:txBody>
      <dsp:txXfrm>
        <a:off x="3598346" y="1190589"/>
        <a:ext cx="2135599" cy="667374"/>
      </dsp:txXfrm>
    </dsp:sp>
    <dsp:sp modelId="{1A5E1D62-46E1-4B01-A164-6A8C2DBCE7D3}">
      <dsp:nvSpPr>
        <dsp:cNvPr id="0" name=""/>
        <dsp:cNvSpPr/>
      </dsp:nvSpPr>
      <dsp:spPr>
        <a:xfrm>
          <a:off x="3509363" y="1094190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E344B-3002-48A3-8E42-8DFFD19F2882}">
      <dsp:nvSpPr>
        <dsp:cNvPr id="0" name=""/>
        <dsp:cNvSpPr/>
      </dsp:nvSpPr>
      <dsp:spPr>
        <a:xfrm>
          <a:off x="1195796" y="2030740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Линзовидные облака</a:t>
          </a:r>
          <a:endParaRPr lang="ru-RU" sz="1600" kern="1200"/>
        </a:p>
      </dsp:txBody>
      <dsp:txXfrm>
        <a:off x="1195796" y="2030740"/>
        <a:ext cx="2135599" cy="667374"/>
      </dsp:txXfrm>
    </dsp:sp>
    <dsp:sp modelId="{52CB7F6B-1A05-416E-B505-DBC4BF520FE4}">
      <dsp:nvSpPr>
        <dsp:cNvPr id="0" name=""/>
        <dsp:cNvSpPr/>
      </dsp:nvSpPr>
      <dsp:spPr>
        <a:xfrm>
          <a:off x="1106813" y="1934341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EA148-D293-40A8-9F1D-B1121DD0C207}">
      <dsp:nvSpPr>
        <dsp:cNvPr id="0" name=""/>
        <dsp:cNvSpPr/>
      </dsp:nvSpPr>
      <dsp:spPr>
        <a:xfrm>
          <a:off x="3598346" y="2030740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Капучино по-кейптаунски</a:t>
          </a:r>
          <a:endParaRPr lang="ru-RU" sz="1600" kern="1200" dirty="0"/>
        </a:p>
      </dsp:txBody>
      <dsp:txXfrm>
        <a:off x="3598346" y="2030740"/>
        <a:ext cx="2135599" cy="667374"/>
      </dsp:txXfrm>
    </dsp:sp>
    <dsp:sp modelId="{9A1E53FD-8E0E-4F07-8C85-E83026190C0D}">
      <dsp:nvSpPr>
        <dsp:cNvPr id="0" name=""/>
        <dsp:cNvSpPr/>
      </dsp:nvSpPr>
      <dsp:spPr>
        <a:xfrm>
          <a:off x="3509363" y="1934341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A409B-2292-42B1-9738-1089E2EF3745}">
      <dsp:nvSpPr>
        <dsp:cNvPr id="0" name=""/>
        <dsp:cNvSpPr/>
      </dsp:nvSpPr>
      <dsp:spPr>
        <a:xfrm>
          <a:off x="1195796" y="2870891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Огненное торнадо</a:t>
          </a:r>
          <a:endParaRPr lang="ru-RU" sz="1600" kern="1200"/>
        </a:p>
      </dsp:txBody>
      <dsp:txXfrm>
        <a:off x="1195796" y="2870891"/>
        <a:ext cx="2135599" cy="667374"/>
      </dsp:txXfrm>
    </dsp:sp>
    <dsp:sp modelId="{1D57D114-AA7D-4C47-B933-B2C27855213A}">
      <dsp:nvSpPr>
        <dsp:cNvPr id="0" name=""/>
        <dsp:cNvSpPr/>
      </dsp:nvSpPr>
      <dsp:spPr>
        <a:xfrm>
          <a:off x="1106813" y="2774492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26BFC-6C46-4071-A3C0-99C591129D04}">
      <dsp:nvSpPr>
        <dsp:cNvPr id="0" name=""/>
        <dsp:cNvSpPr/>
      </dsp:nvSpPr>
      <dsp:spPr>
        <a:xfrm>
          <a:off x="3598346" y="2870891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Пятнистое озеро</a:t>
          </a:r>
          <a:endParaRPr lang="ru-RU" sz="1600" kern="1200"/>
        </a:p>
      </dsp:txBody>
      <dsp:txXfrm>
        <a:off x="3598346" y="2870891"/>
        <a:ext cx="2135599" cy="667374"/>
      </dsp:txXfrm>
    </dsp:sp>
    <dsp:sp modelId="{EB744355-5194-48EC-A3CE-EE9E01F177FB}">
      <dsp:nvSpPr>
        <dsp:cNvPr id="0" name=""/>
        <dsp:cNvSpPr/>
      </dsp:nvSpPr>
      <dsp:spPr>
        <a:xfrm>
          <a:off x="3509363" y="2774492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B91762-042A-4CD2-8D3F-7C927FCF5CBF}">
      <dsp:nvSpPr>
        <dsp:cNvPr id="0" name=""/>
        <dsp:cNvSpPr/>
      </dsp:nvSpPr>
      <dsp:spPr>
        <a:xfrm>
          <a:off x="1195796" y="3711042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Катящееся облако</a:t>
          </a:r>
          <a:endParaRPr lang="ru-RU" sz="1600" kern="1200"/>
        </a:p>
      </dsp:txBody>
      <dsp:txXfrm>
        <a:off x="1195796" y="3711042"/>
        <a:ext cx="2135599" cy="667374"/>
      </dsp:txXfrm>
    </dsp:sp>
    <dsp:sp modelId="{653AC273-89A4-47D3-ACCF-235127EA9A71}">
      <dsp:nvSpPr>
        <dsp:cNvPr id="0" name=""/>
        <dsp:cNvSpPr/>
      </dsp:nvSpPr>
      <dsp:spPr>
        <a:xfrm>
          <a:off x="1106813" y="3614643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9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35EE1C-D225-4BE1-9D84-0729D4CA77A7}">
      <dsp:nvSpPr>
        <dsp:cNvPr id="0" name=""/>
        <dsp:cNvSpPr/>
      </dsp:nvSpPr>
      <dsp:spPr>
        <a:xfrm>
          <a:off x="3598346" y="3711042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Ползающие камни</a:t>
          </a:r>
          <a:endParaRPr lang="ru-RU" sz="1600" kern="1200" dirty="0"/>
        </a:p>
      </dsp:txBody>
      <dsp:txXfrm>
        <a:off x="3598346" y="3711042"/>
        <a:ext cx="2135599" cy="667374"/>
      </dsp:txXfrm>
    </dsp:sp>
    <dsp:sp modelId="{AFD69390-9682-42A1-9DC7-3AC18687F9EB}">
      <dsp:nvSpPr>
        <dsp:cNvPr id="0" name=""/>
        <dsp:cNvSpPr/>
      </dsp:nvSpPr>
      <dsp:spPr>
        <a:xfrm>
          <a:off x="3509363" y="3614643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10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957A6-9B94-4245-880D-6B6DCD1D5E9F}">
      <dsp:nvSpPr>
        <dsp:cNvPr id="0" name=""/>
        <dsp:cNvSpPr/>
      </dsp:nvSpPr>
      <dsp:spPr>
        <a:xfrm>
          <a:off x="1195796" y="4551193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Гало</a:t>
          </a:r>
          <a:endParaRPr lang="ru-RU" sz="1600" kern="1200"/>
        </a:p>
      </dsp:txBody>
      <dsp:txXfrm>
        <a:off x="1195796" y="4551193"/>
        <a:ext cx="2135599" cy="667374"/>
      </dsp:txXfrm>
    </dsp:sp>
    <dsp:sp modelId="{86C21FB1-81C0-40BC-A466-1D8AC67544E5}">
      <dsp:nvSpPr>
        <dsp:cNvPr id="0" name=""/>
        <dsp:cNvSpPr/>
      </dsp:nvSpPr>
      <dsp:spPr>
        <a:xfrm>
          <a:off x="1106813" y="4454794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1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D76461-80F4-4285-B2E7-1F132464667C}">
      <dsp:nvSpPr>
        <dsp:cNvPr id="0" name=""/>
        <dsp:cNvSpPr/>
      </dsp:nvSpPr>
      <dsp:spPr>
        <a:xfrm>
          <a:off x="3598346" y="4551193"/>
          <a:ext cx="2135599" cy="6673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203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Рыбный и лягушачий дожди</a:t>
          </a:r>
          <a:endParaRPr lang="ru-RU" sz="1600" kern="1200"/>
        </a:p>
      </dsp:txBody>
      <dsp:txXfrm>
        <a:off x="3598346" y="4551193"/>
        <a:ext cx="2135599" cy="667374"/>
      </dsp:txXfrm>
    </dsp:sp>
    <dsp:sp modelId="{E212C6A4-0A79-4707-B557-48E5868CB61E}">
      <dsp:nvSpPr>
        <dsp:cNvPr id="0" name=""/>
        <dsp:cNvSpPr/>
      </dsp:nvSpPr>
      <dsp:spPr>
        <a:xfrm>
          <a:off x="3509363" y="4454794"/>
          <a:ext cx="467162" cy="700743"/>
        </a:xfrm>
        <a:prstGeom prst="rect">
          <a:avLst/>
        </a:prstGeom>
        <a:blipFill rotWithShape="1">
          <a:blip xmlns:r="http://schemas.openxmlformats.org/officeDocument/2006/relationships" r:embed="rId1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0BDC7-5CFC-4934-B6D2-C839552C1DD8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C2F2-A6C8-4CC0-9865-6CB7F9FD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320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71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343400"/>
            <a:ext cx="8077200" cy="708025"/>
          </a:xfrm>
        </p:spPr>
        <p:txBody>
          <a:bodyPr/>
          <a:lstStyle>
            <a:lvl1pPr algn="ctr">
              <a:defRPr b="1">
                <a:solidFill>
                  <a:srgbClr val="E9DEE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rgbClr val="D8C4D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3DBDC8-AC66-45E7-BFC5-73A33D15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00200"/>
            <a:ext cx="716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455D-08E3-4B76-9DD7-2C903926682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2552" y="6356350"/>
            <a:ext cx="1984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BDC8-AC66-45E7-BFC5-73A33D1577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E9DEE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8C4D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8C4D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8C4D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8C4D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8C4D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149080"/>
            <a:ext cx="8215064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Удивительные явления природы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1895" y="0"/>
            <a:ext cx="2664296" cy="216024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Составила: ученица 10 «б» класса Гордеева Ирина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0"/>
            <a:ext cx="946184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188640"/>
            <a:ext cx="9427204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404664"/>
            <a:ext cx="9427204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000" y="1196752"/>
            <a:ext cx="8532440" cy="2956892"/>
          </a:xfrm>
        </p:spPr>
        <p:txBody>
          <a:bodyPr>
            <a:prstTxWarp prst="textRingInside">
              <a:avLst>
                <a:gd name="adj" fmla="val 5251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rgbClr val="00B050"/>
                </a:solidFill>
              </a:rPr>
              <a:t>Пятнистое озеро</a:t>
            </a:r>
            <a:endParaRPr lang="ru-RU" dirty="0">
              <a:ln/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35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15"/>
          <a:stretch/>
        </p:blipFill>
        <p:spPr bwMode="auto">
          <a:xfrm>
            <a:off x="-141816" y="-171400"/>
            <a:ext cx="9392805" cy="537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402808" y="2631912"/>
            <a:ext cx="4864472" cy="4324819"/>
          </a:xfrm>
          <a:prstGeom prst="rect">
            <a:avLst/>
          </a:prstGeom>
          <a:noFill/>
          <a:ln>
            <a:noFill/>
          </a:ln>
          <a:effectLst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b="4058"/>
          <a:stretch/>
        </p:blipFill>
        <p:spPr bwMode="auto">
          <a:xfrm>
            <a:off x="-324544" y="2761048"/>
            <a:ext cx="5130976" cy="419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208" y="1988840"/>
            <a:ext cx="7080448" cy="2074242"/>
          </a:xfrm>
        </p:spPr>
        <p:txBody>
          <a:bodyPr>
            <a:prstTxWarp prst="textDeflateBottom">
              <a:avLst>
                <a:gd name="adj" fmla="val 67065"/>
              </a:avLst>
            </a:prstTxWarp>
          </a:bodyPr>
          <a:lstStyle/>
          <a:p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Катящееся облако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7382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" y="-993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7162800" cy="1642194"/>
          </a:xfrm>
        </p:spPr>
        <p:txBody>
          <a:bodyPr>
            <a:prstTxWarp prst="textSlantUp">
              <a:avLst/>
            </a:prstTxWarp>
          </a:bodyPr>
          <a:lstStyle/>
          <a:p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Ползающие камни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3781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4627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7" t="9689" r="9258" b="8619"/>
          <a:stretch/>
        </p:blipFill>
        <p:spPr bwMode="auto">
          <a:xfrm>
            <a:off x="4239020" y="1947068"/>
            <a:ext cx="4904980" cy="4920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-243408"/>
            <a:ext cx="54360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045961"/>
            <a:ext cx="7162800" cy="1143000"/>
          </a:xfrm>
        </p:spPr>
        <p:txBody>
          <a:bodyPr>
            <a:prstTxWarp prst="textDoubleWave1">
              <a:avLst/>
            </a:prstTxWarp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Гало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4551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5245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54" y="4744"/>
            <a:ext cx="9170997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371870" cy="2952328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Лягушачий и рыбный дожди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75029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8033242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37" y="3068960"/>
            <a:ext cx="7162800" cy="1143000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5013176"/>
            <a:ext cx="7237981" cy="201622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Природа таит в себе очень много загадок, которые человечеству ещё предстоит разгадать.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5979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-171400"/>
            <a:ext cx="7162800" cy="1143000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823521"/>
              </p:ext>
            </p:extLst>
          </p:nvPr>
        </p:nvGraphicFramePr>
        <p:xfrm>
          <a:off x="1547664" y="980728"/>
          <a:ext cx="68407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CE3ABC1-3EC9-4316-9D23-91B0533B7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7CE3ABC1-3EC9-4316-9D23-91B0533B7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7CE3ABC1-3EC9-4316-9D23-91B0533B7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0A07C1-5E92-4D1A-AA01-B12E7B171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CB0A07C1-5E92-4D1A-AA01-B12E7B171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CB0A07C1-5E92-4D1A-AA01-B12E7B171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3686178-DC73-4CA5-B976-996573765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B3686178-DC73-4CA5-B976-996573765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B3686178-DC73-4CA5-B976-996573765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3BDE97-C024-4533-8A00-7E025F5C89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253BDE97-C024-4533-8A00-7E025F5C89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253BDE97-C024-4533-8A00-7E025F5C89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E6CB8E-7186-4F89-AA6E-19913985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78E6CB8E-7186-4F89-AA6E-19913985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78E6CB8E-7186-4F89-AA6E-19913985E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C7F368-9422-4ABF-8F54-30EFCA1B9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A7C7F368-9422-4ABF-8F54-30EFCA1B9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A7C7F368-9422-4ABF-8F54-30EFCA1B9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A5E1D62-46E1-4B01-A164-6A8C2DBCE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1A5E1D62-46E1-4B01-A164-6A8C2DBCE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1A5E1D62-46E1-4B01-A164-6A8C2DBCE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7F5AAC-CF3B-443C-9767-1F220D4B2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9A7F5AAC-CF3B-443C-9767-1F220D4B2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9A7F5AAC-CF3B-443C-9767-1F220D4B2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CB7F6B-1A05-416E-B505-DBC4BF520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52CB7F6B-1A05-416E-B505-DBC4BF520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52CB7F6B-1A05-416E-B505-DBC4BF520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DE344B-3002-48A3-8E42-8DFFD19F2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graphicEl>
                                              <a:dgm id="{C6DE344B-3002-48A3-8E42-8DFFD19F2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C6DE344B-3002-48A3-8E42-8DFFD19F2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1E53FD-8E0E-4F07-8C85-E83026190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dgm id="{9A1E53FD-8E0E-4F07-8C85-E83026190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dgm id="{9A1E53FD-8E0E-4F07-8C85-E83026190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DBEA148-D293-40A8-9F1D-B1121DD0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DDBEA148-D293-40A8-9F1D-B1121DD0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graphicEl>
                                              <a:dgm id="{DDBEA148-D293-40A8-9F1D-B1121DD0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57D114-AA7D-4C47-B933-B2C278552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1D57D114-AA7D-4C47-B933-B2C278552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1D57D114-AA7D-4C47-B933-B2C278552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64A409B-2292-42B1-9738-1089E2EF3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dgm id="{664A409B-2292-42B1-9738-1089E2EF3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664A409B-2292-42B1-9738-1089E2EF3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B744355-5194-48EC-A3CE-EE9E01F17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graphicEl>
                                              <a:dgm id="{EB744355-5194-48EC-A3CE-EE9E01F17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graphicEl>
                                              <a:dgm id="{EB744355-5194-48EC-A3CE-EE9E01F17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826BFC-6C46-4071-A3C0-99C591129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graphicEl>
                                              <a:dgm id="{4F826BFC-6C46-4071-A3C0-99C591129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graphicEl>
                                              <a:dgm id="{4F826BFC-6C46-4071-A3C0-99C591129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53AC273-89A4-47D3-ACCF-235127EA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>
                                            <p:graphicEl>
                                              <a:dgm id="{653AC273-89A4-47D3-ACCF-235127EA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">
                                            <p:graphicEl>
                                              <a:dgm id="{653AC273-89A4-47D3-ACCF-235127EA9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0B91762-042A-4CD2-8D3F-7C927FCF5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dgm id="{90B91762-042A-4CD2-8D3F-7C927FCF5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graphicEl>
                                              <a:dgm id="{90B91762-042A-4CD2-8D3F-7C927FCF5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D69390-9682-42A1-9DC7-3AC18687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graphicEl>
                                              <a:dgm id="{AFD69390-9682-42A1-9DC7-3AC18687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graphicEl>
                                              <a:dgm id="{AFD69390-9682-42A1-9DC7-3AC18687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35EE1C-D225-4BE1-9D84-0729D4CA7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graphicEl>
                                              <a:dgm id="{F135EE1C-D225-4BE1-9D84-0729D4CA7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graphicEl>
                                              <a:dgm id="{F135EE1C-D225-4BE1-9D84-0729D4CA77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6C21FB1-81C0-40BC-A466-1D8AC675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graphicEl>
                                              <a:dgm id="{86C21FB1-81C0-40BC-A466-1D8AC675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graphicEl>
                                              <a:dgm id="{86C21FB1-81C0-40BC-A466-1D8AC675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0957A6-9B94-4245-880D-6B6DCD1D5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">
                                            <p:graphicEl>
                                              <a:dgm id="{010957A6-9B94-4245-880D-6B6DCD1D5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">
                                            <p:graphicEl>
                                              <a:dgm id="{010957A6-9B94-4245-880D-6B6DCD1D5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12C6A4-0A79-4707-B557-48E5868C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">
                                            <p:graphicEl>
                                              <a:dgm id="{E212C6A4-0A79-4707-B557-48E5868C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">
                                            <p:graphicEl>
                                              <a:dgm id="{E212C6A4-0A79-4707-B557-48E5868C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D76461-80F4-4285-B2E7-1F1324646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">
                                            <p:graphicEl>
                                              <a:dgm id="{88D76461-80F4-4285-B2E7-1F1324646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">
                                            <p:graphicEl>
                                              <a:dgm id="{88D76461-80F4-4285-B2E7-1F1324646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94"/>
            <a:ext cx="9144000" cy="685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016" y="188640"/>
            <a:ext cx="8316416" cy="1440160"/>
          </a:xfrm>
          <a:noFill/>
        </p:spPr>
        <p:txBody>
          <a:bodyPr>
            <a:prstTxWarp prst="textStop">
              <a:avLst/>
            </a:prstTxWarp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Пенитентес</a:t>
            </a:r>
            <a:endParaRPr lang="ru-RU" cap="all" dirty="0">
              <a:ln/>
              <a:solidFill>
                <a:schemeClr val="tx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2" r="11900" b="4099"/>
          <a:stretch/>
        </p:blipFill>
        <p:spPr bwMode="auto">
          <a:xfrm>
            <a:off x="1115616" y="1700808"/>
            <a:ext cx="7629131" cy="495513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10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услан\Desktop\Новая папка (7)\Перламутровые облака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8" b="16037"/>
          <a:stretch/>
        </p:blipFill>
        <p:spPr bwMode="auto">
          <a:xfrm>
            <a:off x="0" y="0"/>
            <a:ext cx="931010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7134331" cy="538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24" y="0"/>
            <a:ext cx="8831531" cy="170080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48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Руслан\Desktop\Новая папка (7)\Светящаяся бухта Москито (Mosquito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010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760640" cy="1296144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Бухта Москито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Picture 3" descr="C:\Users\Руслан\Desktop\Новая папка (7)\Светящаяся бухта Москито (Mosquito)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890" y="1484784"/>
            <a:ext cx="4968552" cy="5065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45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услан\Desktop\Новая папка (7)\Mooshroms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37" y="0"/>
            <a:ext cx="9144000" cy="6837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221088"/>
            <a:ext cx="7162800" cy="1143000"/>
          </a:xfrm>
        </p:spPr>
        <p:txBody>
          <a:bodyPr>
            <a:prstTxWarp prst="textChevronInverted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Светящиеся грибы</a:t>
            </a:r>
            <a:endParaRPr lang="ru-RU" cap="all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30" y="404664"/>
            <a:ext cx="757807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4429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97184">
            <a:off x="824451" y="4009678"/>
            <a:ext cx="6721266" cy="2126131"/>
          </a:xfrm>
        </p:spPr>
        <p:txBody>
          <a:bodyPr>
            <a:prstTxWarp prst="textArchDownPour">
              <a:avLst>
                <a:gd name="adj1" fmla="val 67342"/>
                <a:gd name="adj2" fmla="val 33612"/>
              </a:avLst>
            </a:prstTxWarp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облака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365104"/>
            <a:ext cx="5785962" cy="11521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Линзовидные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3963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572000" cy="686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571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19" y="1"/>
            <a:ext cx="9176018" cy="686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560840" cy="1863080"/>
          </a:xfrm>
        </p:spPr>
        <p:txBody>
          <a:bodyPr>
            <a:prstTxWarp prst="textDeflateBottom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Капучино по-кейптаунски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50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0"/>
            <a:ext cx="5810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2" r="14340"/>
          <a:stretch/>
        </p:blipFill>
        <p:spPr bwMode="auto">
          <a:xfrm>
            <a:off x="-138895" y="0"/>
            <a:ext cx="434801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564904"/>
            <a:ext cx="7632848" cy="1512168"/>
          </a:xfrm>
        </p:spPr>
        <p:txBody>
          <a:bodyPr>
            <a:prstTxWarp prst="textFadeRight">
              <a:avLst/>
            </a:prstTxWarp>
          </a:bodyPr>
          <a:lstStyle/>
          <a:p>
            <a:r>
              <a:rPr lang="ru-RU" dirty="0" smtClean="0"/>
              <a:t>Огненный торнадо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29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5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DE492B0-4888-4863-B9E0-6569DC3D26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CSC(5)</Template>
  <TotalTime>0</TotalTime>
  <Words>79</Words>
  <Application>Microsoft Office PowerPoint</Application>
  <PresentationFormat>Экран (4:3)</PresentationFormat>
  <Paragraphs>32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CSC(5)</vt:lpstr>
      <vt:lpstr>Удивительные явления природы</vt:lpstr>
      <vt:lpstr>Содержание:</vt:lpstr>
      <vt:lpstr>Пенитентес</vt:lpstr>
      <vt:lpstr>Презентация PowerPoint</vt:lpstr>
      <vt:lpstr>Бухта Москито</vt:lpstr>
      <vt:lpstr>Светящиеся грибы</vt:lpstr>
      <vt:lpstr>облака</vt:lpstr>
      <vt:lpstr>Капучино по-кейптаунски</vt:lpstr>
      <vt:lpstr>Огненный торнадо</vt:lpstr>
      <vt:lpstr>Пятнистое озеро</vt:lpstr>
      <vt:lpstr>Катящееся облако</vt:lpstr>
      <vt:lpstr>Ползающие камни</vt:lpstr>
      <vt:lpstr>Гало</vt:lpstr>
      <vt:lpstr>Лягушачий и рыбный дожди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2012-04-18T13:19:58Z</dcterms:created>
  <dcterms:modified xsi:type="dcterms:W3CDTF">2012-04-18T20:14:13Z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TC030005278</vt:lpwstr>
  </property>
</Properties>
</file>