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7" r:id="rId2"/>
    <p:sldMasterId id="2147483719" r:id="rId3"/>
    <p:sldMasterId id="2147483731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222"/>
    <a:srgbClr val="A50021"/>
    <a:srgbClr val="CC0000"/>
    <a:srgbClr val="FFCC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A21914-4B74-46F8-9F46-9405AB88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A21914-4B74-46F8-9F46-9405AB88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45B7-DC0D-47B5-90D1-CE702E7F8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1914-4B74-46F8-9F46-9405AB886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45B7-DC0D-47B5-90D1-CE702E7F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63D45B7-DC0D-47B5-90D1-CE702E7F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A21914-4B74-46F8-9F46-9405AB886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45B7-DC0D-47B5-90D1-CE702E7F8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26B193-1E9F-4043-B442-28963EBDE189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B3B2735-B2D1-4236-AB97-226089C7A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Флора и фауна</a:t>
            </a:r>
          </a:p>
          <a:p>
            <a:pPr algn="ctr"/>
            <a:endParaRPr lang="ru-RU" sz="4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8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8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Африки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Администратор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1428736"/>
            <a:ext cx="95012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43026"/>
            <a:ext cx="4071934" cy="5214974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Растительный мир этого материка богат и разнообразен. Среди сухих кустарников Южной Африки встречаются так называемые каменные растения, с виду похожие на гальку. Здесь можно увидеть также странное растение - величию со стволом диаметром свыше метра, едва выступающее над землей и имеющее всего два трехметровых листа. Это растение может жить до двух тысяч лет. В песках пустыни созревают яркие тыквы, опутанные многочисленными травянистыми стеблями. В джунглях растут бамбук и масличные пальмы.</a:t>
            </a:r>
            <a:endParaRPr lang="ru-RU" sz="17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5008" y="485776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вельвичия</a:t>
            </a:r>
            <a:endParaRPr lang="ru-RU" i="1" dirty="0"/>
          </a:p>
        </p:txBody>
      </p:sp>
      <p:pic>
        <p:nvPicPr>
          <p:cNvPr id="2050" name="Picture 2" descr="C:\Documents and Settings\Администратор\Рабочий стол\вельвич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571612"/>
            <a:ext cx="4704673" cy="3025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14348" y="214290"/>
            <a:ext cx="492922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Растения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комбрету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429024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0034" y="307181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комбретум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C:\Documents and Settings\Администратор\Рабочий стол\панд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85729"/>
            <a:ext cx="4496864" cy="28904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500562" y="328612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пандан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3" name="Picture 5" descr="C:\Documents and Settings\Администратор\Рабочий стол\тамарин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235745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643174" y="628652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тамаринд</a:t>
            </a:r>
            <a:endParaRPr lang="ru-RU" dirty="0"/>
          </a:p>
        </p:txBody>
      </p:sp>
      <p:pic>
        <p:nvPicPr>
          <p:cNvPr id="2055" name="Picture 7" descr="C:\Documents and Settings\Администратор\Рабочий стол\росян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786190"/>
            <a:ext cx="3571900" cy="24669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929190" y="628652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росянка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8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8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4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142852"/>
            <a:ext cx="2928926" cy="314327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В наши дни только в Африке можно увидеть огромные стада диких животных, кочующие по равнинам. В саванне можно услышать трубные крики слонов и рыканье льва, настигшего жертву. В глубине влажных тропических лесов обитают семейства горилл - необычайно сильных, но миролюбивых человекообразных обезьян. В африканских реках водятся хищные крокодилы.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66"/>
            <a:ext cx="398942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жраф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876"/>
            <a:ext cx="4000527" cy="3000396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четкий сл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6068"/>
            <a:ext cx="3857652" cy="2665944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Рабочий стол\горилл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3929090" cy="2946817"/>
          </a:xfrm>
          <a:prstGeom prst="rect">
            <a:avLst/>
          </a:prstGeom>
          <a:noFill/>
        </p:spPr>
      </p:pic>
      <p:pic>
        <p:nvPicPr>
          <p:cNvPr id="3077" name="Picture 5" descr="C:\Documents and Settings\Администратор\Рабочий стол\крокодил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86124"/>
            <a:ext cx="4357686" cy="3268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714356"/>
            <a:ext cx="2143140" cy="1057292"/>
          </a:xfrm>
        </p:spPr>
        <p:txBody>
          <a:bodyPr/>
          <a:lstStyle/>
          <a:p>
            <a:r>
              <a:rPr lang="ru-RU" dirty="0" smtClean="0"/>
              <a:t>  Птицы</a:t>
            </a:r>
            <a:endParaRPr lang="ru-RU" dirty="0"/>
          </a:p>
        </p:txBody>
      </p:sp>
      <p:pic>
        <p:nvPicPr>
          <p:cNvPr id="5123" name="Picture 3" descr="C:\Documents and Settings\Администратор\Рабочий стол\тура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14686"/>
            <a:ext cx="3357586" cy="3006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429256" y="628652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турако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1071570"/>
          </a:xfrm>
        </p:spPr>
        <p:txBody>
          <a:bodyPr>
            <a:noAutofit/>
          </a:bodyPr>
          <a:lstStyle/>
          <a:p>
            <a:r>
              <a:rPr lang="ru-RU" sz="2000" dirty="0" smtClean="0"/>
              <a:t>Фауна птиц Африки богата и разнообразна. Здесь распространены птицы 22 отрядов, составляющих 90 семейств. Кроме постоянно обитающих тут видов, на зиму прилетает огромное количество птиц из Европы и Азии.</a:t>
            </a:r>
            <a:endParaRPr lang="ru-RU" sz="2000" dirty="0"/>
          </a:p>
        </p:txBody>
      </p:sp>
      <p:pic>
        <p:nvPicPr>
          <p:cNvPr id="4098" name="Picture 2" descr="C:\Documents and Settings\Администратор\Рабочий стол\0_b5a9_afa1be24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071966" cy="2951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357290" y="628652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6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16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п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572032" cy="29289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21429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цесарка</a:t>
            </a:r>
            <a:endParaRPr lang="ru-RU" dirty="0"/>
          </a:p>
        </p:txBody>
      </p:sp>
      <p:pic>
        <p:nvPicPr>
          <p:cNvPr id="6147" name="Picture 3" descr="C:\Documents and Settings\Администратор\Рабочий стол\птица носоро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714776" cy="64294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86380" y="614364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Птица носорог</a:t>
            </a:r>
          </a:p>
        </p:txBody>
      </p:sp>
      <p:pic>
        <p:nvPicPr>
          <p:cNvPr id="6148" name="Picture 4" descr="C:\Documents and Settings\Администратор\Рабочий стол\какаду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330668"/>
            <a:ext cx="2571768" cy="334010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28" y="342900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какаду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3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мамб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419103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49291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мамба</a:t>
            </a:r>
            <a:endParaRPr lang="ru-RU" b="1" i="1" dirty="0"/>
          </a:p>
        </p:txBody>
      </p:sp>
      <p:pic>
        <p:nvPicPr>
          <p:cNvPr id="7171" name="Picture 3" descr="C:\Documents and Settings\Администратор\Рабочий стол\гадю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500174"/>
            <a:ext cx="4353637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286380" y="485776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африканская гадюка</a:t>
            </a:r>
            <a:endParaRPr lang="ru-RU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357166"/>
            <a:ext cx="3604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Рептилии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0" y="5643578"/>
            <a:ext cx="8572528" cy="1214422"/>
          </a:xfrm>
        </p:spPr>
        <p:txBody>
          <a:bodyPr>
            <a:normAutofit/>
          </a:bodyPr>
          <a:lstStyle/>
          <a:p>
            <a:r>
              <a:rPr lang="ru-RU" dirty="0" smtClean="0"/>
              <a:t>питоны, кобры, мамба, африканские гадюки, крокодилы…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4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96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древола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9410" y="2928934"/>
            <a:ext cx="420459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Администратор\Рабочий стол\квакш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786058"/>
            <a:ext cx="4714877" cy="3911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4572032" cy="100013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923222"/>
                </a:solidFill>
              </a:rPr>
              <a:t>Амфибии</a:t>
            </a:r>
            <a:endParaRPr lang="ru-RU" sz="6600" dirty="0">
              <a:solidFill>
                <a:srgbClr val="92322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229600" cy="1285884"/>
          </a:xfrm>
        </p:spPr>
        <p:txBody>
          <a:bodyPr/>
          <a:lstStyle/>
          <a:p>
            <a:r>
              <a:rPr lang="ru-RU" dirty="0" smtClean="0"/>
              <a:t>Из амфибий наиболее примечательны квакши, древолазы и мраморные лягушки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578645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квакша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342900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древолаз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8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Theme_Fresh_theme</Template>
  <TotalTime>316</TotalTime>
  <Words>216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Изящная</vt:lpstr>
      <vt:lpstr>Трек</vt:lpstr>
      <vt:lpstr>Deluxe</vt:lpstr>
      <vt:lpstr>Бумажная</vt:lpstr>
      <vt:lpstr>Слайд 1</vt:lpstr>
      <vt:lpstr>Слайд 2</vt:lpstr>
      <vt:lpstr>Слайд 3</vt:lpstr>
      <vt:lpstr>Слайд 4</vt:lpstr>
      <vt:lpstr>Слайд 5</vt:lpstr>
      <vt:lpstr>  Птицы</vt:lpstr>
      <vt:lpstr>Слайд 7</vt:lpstr>
      <vt:lpstr>Слайд 8</vt:lpstr>
      <vt:lpstr>Амфибии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Флора и фауна Африки</dc:title>
  <dc:creator>Admin</dc:creator>
  <cp:lastModifiedBy>user</cp:lastModifiedBy>
  <cp:revision>33</cp:revision>
  <dcterms:created xsi:type="dcterms:W3CDTF">2009-11-25T09:56:34Z</dcterms:created>
  <dcterms:modified xsi:type="dcterms:W3CDTF">2011-09-19T13:12:42Z</dcterms:modified>
</cp:coreProperties>
</file>