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64" r:id="rId2"/>
    <p:sldId id="270" r:id="rId3"/>
    <p:sldId id="266" r:id="rId4"/>
    <p:sldId id="257" r:id="rId5"/>
    <p:sldId id="258" r:id="rId6"/>
    <p:sldId id="259" r:id="rId7"/>
    <p:sldId id="260" r:id="rId8"/>
    <p:sldId id="267" r:id="rId9"/>
    <p:sldId id="269" r:id="rId10"/>
    <p:sldId id="26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B6B6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296" autoAdjust="0"/>
  </p:normalViewPr>
  <p:slideViewPr>
    <p:cSldViewPr>
      <p:cViewPr varScale="1">
        <p:scale>
          <a:sx n="73" d="100"/>
          <a:sy n="73" d="100"/>
        </p:scale>
        <p:origin x="-10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27.03.2013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27.03.2013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27.03.2013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27.03.2013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27.03.2013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27.03.2013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27.03.2013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27.03.2013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4343400"/>
            <a:ext cx="8186766" cy="1871682"/>
          </a:xfrm>
        </p:spPr>
        <p:txBody>
          <a:bodyPr/>
          <a:lstStyle/>
          <a:p>
            <a:r>
              <a:rPr lang="ru-RU" dirty="0" smtClean="0"/>
              <a:t>«Земли моей бесценный уголок»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Подготовила Седова А. уч. 7 кл.</a:t>
            </a:r>
          </a:p>
          <a:p>
            <a:endParaRPr lang="ru-RU" dirty="0"/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500"/>
                            </p:stCondLst>
                            <p:childTnLst>
                              <p:par>
                                <p:cTn id="13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3108" y="2143116"/>
            <a:ext cx="5143536" cy="1357322"/>
          </a:xfrm>
          <a:prstGeom prst="rect">
            <a:avLst/>
          </a:prstGeom>
          <a:noFill/>
        </p:spPr>
        <p:txBody>
          <a:bodyPr wrap="square" rtlCol="0">
            <a:prstTxWarp prst="textWave1">
              <a:avLst/>
            </a:prstTxWarp>
            <a:spAutoFit/>
          </a:bodyPr>
          <a:lstStyle/>
          <a:p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</a:t>
            </a:r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пасибо за внимание.</a:t>
            </a:r>
            <a:endParaRPr lang="ru-RU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00034" y="500042"/>
            <a:ext cx="8429684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/>
            <a:r>
              <a:rPr lang="ru-RU" sz="36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Содержание работы:</a:t>
            </a:r>
          </a:p>
          <a:p>
            <a:pPr marL="342900" indent="-342900" algn="ctr"/>
            <a:endParaRPr lang="ru-RU" sz="3200" b="1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  <a:p>
            <a:pPr marL="342900" indent="-342900"/>
            <a:r>
              <a:rPr lang="ru-RU" sz="3600" b="1" i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1. Введение </a:t>
            </a:r>
            <a:r>
              <a:rPr lang="ru-RU" sz="3600" b="1" i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- актуальность работы;</a:t>
            </a:r>
          </a:p>
          <a:p>
            <a:pPr marL="342900" indent="-342900"/>
            <a:r>
              <a:rPr lang="ru-RU" sz="3600" b="1" i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А)Вознесенский историко-краеведческий </a:t>
            </a:r>
            <a:r>
              <a:rPr lang="ru-RU" sz="3600" b="1" i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музей;</a:t>
            </a:r>
          </a:p>
          <a:p>
            <a:pPr marL="342900" indent="-342900"/>
            <a:r>
              <a:rPr lang="ru-RU" sz="3600" b="1" i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Б) </a:t>
            </a:r>
            <a:r>
              <a:rPr lang="ru-RU" sz="3600" b="1" i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Центр народных ремесел;</a:t>
            </a:r>
          </a:p>
          <a:p>
            <a:pPr marL="342900" indent="-342900"/>
            <a:r>
              <a:rPr lang="ru-RU" sz="3600" b="1" i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В) Загородный </a:t>
            </a:r>
            <a:r>
              <a:rPr lang="ru-RU" sz="3600" b="1" i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комплекс «Дубки»;</a:t>
            </a:r>
          </a:p>
          <a:p>
            <a:pPr marL="342900" indent="-342900"/>
            <a:r>
              <a:rPr lang="ru-RU" sz="3600" b="1" i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Г) «</a:t>
            </a:r>
            <a:r>
              <a:rPr lang="ru-RU" sz="3600" b="1" i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Курихинский</a:t>
            </a:r>
            <a:r>
              <a:rPr lang="ru-RU" sz="3600" b="1" i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» родник.</a:t>
            </a:r>
            <a:endParaRPr lang="ru-RU" sz="3600" b="1" i="1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  <a:p>
            <a:pPr marL="342900" indent="-342900"/>
            <a:r>
              <a:rPr lang="ru-RU" sz="3600" b="1" i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2. Вывод.</a:t>
            </a:r>
          </a:p>
          <a:p>
            <a:pPr marL="342900" indent="-342900"/>
            <a:r>
              <a:rPr lang="ru-RU" sz="3600" b="1" i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3. Список литературы.</a:t>
            </a:r>
            <a:endParaRPr lang="ru-RU" sz="3600" b="1" i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86050" y="500042"/>
            <a:ext cx="32769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Цель работы: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00034" y="1643050"/>
            <a:ext cx="637642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i="1" dirty="0" smtClean="0"/>
              <a:t>Познакомиться с красивыми местами Вознесенского района и достопримечательностями,   обладающими определенной </a:t>
            </a:r>
            <a:r>
              <a:rPr lang="ru-RU" sz="3600" i="1" dirty="0" smtClean="0"/>
              <a:t>туристической </a:t>
            </a:r>
            <a:r>
              <a:rPr lang="ru-RU" sz="3600" i="1" dirty="0" smtClean="0"/>
              <a:t>привлекательностью. </a:t>
            </a:r>
            <a:endParaRPr lang="ru-RU" sz="3600" b="1" i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3" y="357166"/>
            <a:ext cx="7143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Вознесенский историко- краеведческий музей.</a:t>
            </a:r>
            <a:endParaRPr lang="ru-RU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Рисунок 2" descr="музей.jpg">
            <a:hlinkClick r:id="" action="ppaction://hlinkshowjump?jump=previousslide" highlightClick="1"/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72199" y="428604"/>
            <a:ext cx="2571767" cy="192882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4" name="Рисунок 3" descr="2музей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15008" y="2893215"/>
            <a:ext cx="3262339" cy="24467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500034" y="1643050"/>
            <a:ext cx="5072098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Comic Sans MS" pitchFamily="66" charset="0"/>
              </a:rPr>
              <a:t> </a:t>
            </a:r>
            <a:r>
              <a:rPr lang="ru-RU" sz="2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Comic Sans MS" pitchFamily="66" charset="0"/>
              </a:rPr>
              <a:t>Вознесенский </a:t>
            </a:r>
            <a:r>
              <a:rPr lang="ru-RU" sz="2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Comic Sans MS" pitchFamily="66" charset="0"/>
              </a:rPr>
              <a:t>историко-краеведческий музей был открыт в 1992 году.</a:t>
            </a:r>
          </a:p>
          <a:p>
            <a:r>
              <a:rPr lang="ru-RU" sz="2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Comic Sans MS" pitchFamily="66" charset="0"/>
              </a:rPr>
              <a:t> </a:t>
            </a:r>
            <a:r>
              <a:rPr lang="ru-RU" sz="2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Comic Sans MS" pitchFamily="66" charset="0"/>
              </a:rPr>
              <a:t>Здесь представлены различные </a:t>
            </a:r>
            <a:r>
              <a:rPr lang="ru-RU" sz="2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Comic Sans MS" pitchFamily="66" charset="0"/>
              </a:rPr>
              <a:t>матрёшки, начиная </a:t>
            </a:r>
            <a:r>
              <a:rPr lang="ru-RU" sz="2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Comic Sans MS" pitchFamily="66" charset="0"/>
              </a:rPr>
              <a:t>от матрешек с человеческий рост и оканчивая матрешками меньше спичечной головки.</a:t>
            </a:r>
          </a:p>
          <a:p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Comic Sans MS" pitchFamily="66" charset="0"/>
              </a:rPr>
              <a:t>         </a:t>
            </a: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500042"/>
            <a:ext cx="62865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Центр народных ремесел</a:t>
            </a:r>
            <a:endParaRPr lang="ru-RU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026" name="Picture 2" descr="E:\Анино\конкурс по географии\Центр народных ремесел\GG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 flipV="1">
            <a:off x="6500826" y="1428736"/>
            <a:ext cx="2359804" cy="3142959"/>
          </a:xfrm>
          <a:prstGeom prst="rect">
            <a:avLst/>
          </a:prstGeom>
          <a:ln>
            <a:noFill/>
          </a:ln>
          <a:effectLst>
            <a:reflection blurRad="6350" stA="50000" endA="300" endPos="55500" dist="50800" dir="5400000" sy="-100000" algn="bl" rotWithShape="0"/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428596" y="1285860"/>
            <a:ext cx="600077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Comic Sans MS" pitchFamily="66" charset="0"/>
                <a:ea typeface="Times New Roman" pitchFamily="18" charset="0"/>
                <a:cs typeface="Calibri" pitchFamily="34" charset="0"/>
              </a:rPr>
              <a:t>Вознесенский районный Центр народных ремесел открылся 19 октября 1993 года в целях возрождения и развития традиционной культуры народных ремесел, существующих в нашем районе.</a:t>
            </a:r>
            <a:endParaRPr lang="ru-RU" sz="2800" b="1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Comic Sans MS" pitchFamily="66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Comic Sans MS" pitchFamily="66" charset="0"/>
                <a:ea typeface="Times New Roman" pitchFamily="18" charset="0"/>
                <a:cs typeface="Calibri" pitchFamily="34" charset="0"/>
              </a:rPr>
              <a:t>         </a:t>
            </a:r>
            <a:endParaRPr lang="ru-RU" sz="2800" b="1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Comic Sans MS" pitchFamily="66" charset="0"/>
            </a:endParaRPr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0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5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71472" y="500042"/>
            <a:ext cx="66298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Загородный комплекс «Дубки»</a:t>
            </a:r>
            <a:endParaRPr lang="ru-RU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Рисунок 3" descr="ic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388" y="2121576"/>
            <a:ext cx="2571768" cy="334720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5" name="Прямоугольник 4"/>
          <p:cNvSpPr/>
          <p:nvPr/>
        </p:nvSpPr>
        <p:spPr>
          <a:xfrm>
            <a:off x="714348" y="1214422"/>
            <a:ext cx="5072098" cy="2154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a typeface="Times New Roman" pitchFamily="18" charset="0"/>
                <a:cs typeface="Calibri" pitchFamily="34" charset="0"/>
              </a:rPr>
              <a:t>Загородный комплекс "Дубки" находится на юге Нижегородской области на реке Мокша, в 40 км. от с. Дивеево и 460 км от Москвы. Здесь можно отдохнуть, побыть </a:t>
            </a:r>
            <a:r>
              <a:rPr lang="ru-RU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a typeface="Times New Roman" pitchFamily="18" charset="0"/>
                <a:cs typeface="Calibri" pitchFamily="34" charset="0"/>
              </a:rPr>
              <a:t>наедине </a:t>
            </a:r>
            <a:r>
              <a:rPr lang="ru-RU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a typeface="Times New Roman" pitchFamily="18" charset="0"/>
                <a:cs typeface="Calibri" pitchFamily="34" charset="0"/>
              </a:rPr>
              <a:t>с природой, подышать свежим воздухом. </a:t>
            </a:r>
            <a:endParaRPr lang="ru-RU" sz="2000" b="1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Comic Sans MS" pitchFamily="66" charset="0"/>
                <a:ea typeface="Times New Roman" pitchFamily="18" charset="0"/>
                <a:cs typeface="Calibri" pitchFamily="34" charset="0"/>
              </a:rPr>
              <a:t>         </a:t>
            </a:r>
            <a:endParaRPr lang="ru-RU" sz="1400" b="1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Comic Sans MS" pitchFamily="66" charset="0"/>
            </a:endParaRPr>
          </a:p>
        </p:txBody>
      </p:sp>
      <p:pic>
        <p:nvPicPr>
          <p:cNvPr id="6" name="Рисунок 5" descr="1310702094_bugabu.ru_15-5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57224" y="3373979"/>
            <a:ext cx="4357718" cy="326493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00"/>
                            </p:stCondLst>
                            <p:childTnLst>
                              <p:par>
                                <p:cTn id="22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4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500"/>
                            </p:stCondLst>
                            <p:childTnLst>
                              <p:par>
                                <p:cTn id="26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8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428604"/>
            <a:ext cx="62865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«</a:t>
            </a:r>
            <a:r>
              <a:rPr lang="ru-RU" sz="40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Курихинский</a:t>
            </a:r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» родник </a:t>
            </a:r>
            <a:endParaRPr lang="ru-RU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9" name="Рисунок 8" descr="SAM_03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10" y="3482553"/>
            <a:ext cx="4214842" cy="33754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SAM_030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57818" y="3786190"/>
            <a:ext cx="3429024" cy="2857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714348" y="1500174"/>
            <a:ext cx="624828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Comic Sans MS" pitchFamily="66" charset="0"/>
              </a:rPr>
              <a:t>Родник был основан на месте бывшего </a:t>
            </a:r>
            <a:r>
              <a:rPr lang="ru-RU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Comic Sans MS" pitchFamily="66" charset="0"/>
              </a:rPr>
              <a:t>монастыря. Здесь была </a:t>
            </a:r>
            <a:r>
              <a:rPr lang="ru-RU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Comic Sans MS" pitchFamily="66" charset="0"/>
              </a:rPr>
              <a:t>срублена часовня. Службы в ней не идут, но двери часовни не запираются, и каждый, кто хочет, может войти вовнутрь и помолиться сам. </a:t>
            </a:r>
            <a:endParaRPr lang="ru-RU" sz="20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Comic Sans MS" pitchFamily="66" charset="0"/>
            </a:endParaRPr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4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0"/>
                            </p:stCondLst>
                            <p:childTnLst>
                              <p:par>
                                <p:cTn id="22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57554" y="500042"/>
            <a:ext cx="182966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Вывод:</a:t>
            </a:r>
            <a:endParaRPr lang="ru-RU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21428" y="1348800"/>
            <a:ext cx="822257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Мы </a:t>
            </a:r>
            <a:r>
              <a:rPr lang="ru-RU" sz="3600" b="1" i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познакомились с красивыми местами Вознесенского района. </a:t>
            </a:r>
            <a:r>
              <a:rPr lang="ru-RU" sz="3600" b="1" i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У</a:t>
            </a:r>
            <a:r>
              <a:rPr lang="ru-RU" sz="3600" b="1" i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знали </a:t>
            </a:r>
            <a:r>
              <a:rPr lang="ru-RU" sz="3600" b="1" i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какие </a:t>
            </a:r>
            <a:r>
              <a:rPr lang="ru-RU" sz="3600" b="1" i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достопримечательности </a:t>
            </a:r>
            <a:r>
              <a:rPr lang="ru-RU" sz="3600" b="1" i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можно </a:t>
            </a:r>
            <a:r>
              <a:rPr lang="ru-RU" sz="3600" b="1" i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посетить</a:t>
            </a:r>
            <a:r>
              <a:rPr lang="ru-RU" sz="3600" b="1" i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.</a:t>
            </a:r>
          </a:p>
          <a:p>
            <a:r>
              <a:rPr lang="ru-RU" sz="3600" b="1" i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</a:t>
            </a:r>
            <a:r>
              <a:rPr lang="ru-RU" sz="3600" b="1" i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Где можно отдохнуть и духовно обогатиться.</a:t>
            </a:r>
            <a:endParaRPr lang="ru-RU" sz="3600" b="1" i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ransition spd="med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Список литературы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i="1" dirty="0" smtClean="0"/>
              <a:t>1.Тальнишних Т.Г. Основы экономической теории: </a:t>
            </a:r>
            <a:r>
              <a:rPr lang="ru-RU" i="1" dirty="0" err="1" smtClean="0"/>
              <a:t>Учеб.пособие</a:t>
            </a:r>
            <a:r>
              <a:rPr lang="ru-RU" i="1" dirty="0" smtClean="0"/>
              <a:t>, 2-е </a:t>
            </a:r>
            <a:r>
              <a:rPr lang="ru-RU" i="1" dirty="0" err="1" smtClean="0"/>
              <a:t>изд.,-М.:Изд.центр</a:t>
            </a:r>
            <a:r>
              <a:rPr lang="ru-RU" i="1" dirty="0" smtClean="0"/>
              <a:t> «Академия», 2009.</a:t>
            </a:r>
          </a:p>
          <a:p>
            <a:pPr>
              <a:buNone/>
            </a:pPr>
            <a:r>
              <a:rPr lang="ru-RU" i="1" dirty="0" smtClean="0"/>
              <a:t>2.</a:t>
            </a:r>
            <a:r>
              <a:rPr lang="ru-RU" b="1" i="1" dirty="0" smtClean="0"/>
              <a:t> </a:t>
            </a:r>
            <a:r>
              <a:rPr lang="ru-RU" i="1" dirty="0" err="1" smtClean="0"/>
              <a:t>Шемяков</a:t>
            </a:r>
            <a:r>
              <a:rPr lang="ru-RU" i="1" dirty="0" smtClean="0"/>
              <a:t> Н.А. Чем богаты  – Н. Новгород : Литера, 2012. </a:t>
            </a:r>
          </a:p>
          <a:p>
            <a:pPr>
              <a:buNone/>
            </a:pPr>
            <a:r>
              <a:rPr lang="ru-RU" i="1" dirty="0" smtClean="0"/>
              <a:t>3.В.Ларюшкин «Родники как памятники природы» - газета «Наша жизнь», 2010г.</a:t>
            </a:r>
          </a:p>
          <a:p>
            <a:pPr>
              <a:buNone/>
            </a:pPr>
            <a:r>
              <a:rPr lang="ru-RU" i="1" dirty="0" smtClean="0"/>
              <a:t>4.Л.Плаксина. Фестиваль  «Открытый урок». Статья «Старая </a:t>
            </a:r>
            <a:r>
              <a:rPr lang="ru-RU" i="1" dirty="0" err="1" smtClean="0"/>
              <a:t>Куриха</a:t>
            </a:r>
            <a:r>
              <a:rPr lang="ru-RU" i="1" dirty="0" smtClean="0"/>
              <a:t>».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309</TotalTime>
  <Words>322</Words>
  <Application>Microsoft Office PowerPoint</Application>
  <PresentationFormat>Экран (4:3)</PresentationFormat>
  <Paragraphs>34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Метро</vt:lpstr>
      <vt:lpstr>«Земли моей бесценный уголок»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Список литературы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Туризм Вознесенского района</dc:title>
  <cp:lastModifiedBy>админ</cp:lastModifiedBy>
  <cp:revision>35</cp:revision>
  <dcterms:modified xsi:type="dcterms:W3CDTF">2013-03-27T06:02:51Z</dcterms:modified>
</cp:coreProperties>
</file>