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55" autoAdjust="0"/>
    <p:restoredTop sz="94713" autoAdjust="0"/>
  </p:normalViewPr>
  <p:slideViewPr>
    <p:cSldViewPr>
      <p:cViewPr varScale="1">
        <p:scale>
          <a:sx n="70" d="100"/>
          <a:sy n="70" d="100"/>
        </p:scale>
        <p:origin x="-12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11.10.2013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11.10.2013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11.10.2013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11.10.2013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428604"/>
            <a:ext cx="7772400" cy="2856380"/>
          </a:xfrm>
        </p:spPr>
        <p:txBody>
          <a:bodyPr>
            <a:normAutofit/>
          </a:bodyPr>
          <a:lstStyle/>
          <a:p>
            <a:r>
              <a:rPr lang="ru-RU" dirty="0" smtClean="0"/>
              <a:t>Презентация на тему «Потенциальные возможности размножения организмов»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85720" y="5085184"/>
            <a:ext cx="7886680" cy="1387078"/>
          </a:xfrm>
        </p:spPr>
        <p:txBody>
          <a:bodyPr>
            <a:normAutofit/>
          </a:bodyPr>
          <a:lstStyle/>
          <a:p>
            <a:endParaRPr lang="ru-RU" sz="1800" dirty="0">
              <a:solidFill>
                <a:schemeClr val="tx1"/>
              </a:solidFill>
              <a:latin typeface="+mj-lt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u26_3423_medvedi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-2"/>
            <a:ext cx="9144000" cy="6858002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FFFF00"/>
                </a:solidFill>
              </a:rPr>
              <a:t>Потенциальные возможности размножения организмов</a:t>
            </a:r>
            <a:endParaRPr lang="ru-RU" sz="32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285860"/>
            <a:ext cx="2643206" cy="4786345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sz="2800" dirty="0" smtClean="0"/>
              <a:t>     Живые организмы постоянно воспроизводят себя. Именно способность к размножению позволяет видам существовать в природе очень долго.</a:t>
            </a:r>
            <a:endParaRPr lang="ru-RU" sz="2800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143000"/>
          </a:xfrm>
        </p:spPr>
        <p:txBody>
          <a:bodyPr>
            <a:normAutofit/>
          </a:bodyPr>
          <a:lstStyle/>
          <a:p>
            <a:r>
              <a:rPr lang="ru-RU" sz="2800" dirty="0" smtClean="0"/>
              <a:t>Способность к самовоспроизведению – главное свойство жизни.</a:t>
            </a:r>
            <a:endParaRPr lang="ru-RU" sz="2800" dirty="0"/>
          </a:p>
        </p:txBody>
      </p:sp>
      <p:pic>
        <p:nvPicPr>
          <p:cNvPr id="5" name="Рисунок 4" descr="240px-Panthera_pardus_close_up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714876" y="1357298"/>
            <a:ext cx="3386158" cy="42862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9600" cy="1143000"/>
          </a:xfrm>
        </p:spPr>
        <p:txBody>
          <a:bodyPr>
            <a:normAutofit/>
          </a:bodyPr>
          <a:lstStyle/>
          <a:p>
            <a:r>
              <a:rPr lang="ru-RU" sz="2800" dirty="0" smtClean="0"/>
              <a:t>Фактически во всех живых организмах заложена способность размножаться беспредельно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14876" y="1600200"/>
            <a:ext cx="3971924" cy="4525963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400" dirty="0" smtClean="0"/>
              <a:t>     Даже самый медленно размножающийся вид способен в короткое время произвести столько особей, что для них не хватит места на земном шаре. Если дать видам размножаться свободно, без ограничений, их численность росла бы в геометрической прогрессии.</a:t>
            </a:r>
            <a:endParaRPr lang="ru-RU" sz="2400" dirty="0"/>
          </a:p>
        </p:txBody>
      </p:sp>
      <p:pic>
        <p:nvPicPr>
          <p:cNvPr id="4" name="Рисунок 3" descr="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3640" y="1571612"/>
            <a:ext cx="4251236" cy="450059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Ограничители  размножения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428736"/>
            <a:ext cx="8229600" cy="204311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/>
              <a:t>     Ни один вид не в состоянии реализовать до конца ту безграничную способность к размножению, которой он обладает. Главный ограничитель – нехватка ресурсов : для растений – минеральных солей, углекислого газа, воды, свет; для животных – пищи, воды.</a:t>
            </a:r>
            <a:endParaRPr lang="ru-RU" sz="2400" dirty="0"/>
          </a:p>
        </p:txBody>
      </p:sp>
      <p:pic>
        <p:nvPicPr>
          <p:cNvPr id="4" name="Рисунок 3" descr="0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00099" y="3643314"/>
            <a:ext cx="2511261" cy="2462213"/>
          </a:xfrm>
          <a:prstGeom prst="rect">
            <a:avLst/>
          </a:prstGeom>
        </p:spPr>
      </p:pic>
      <p:pic>
        <p:nvPicPr>
          <p:cNvPr id="5" name="Рисунок 4" descr="images.jpe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143505" y="3643314"/>
            <a:ext cx="3357586" cy="251494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Ограничители размножения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04311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/>
              <a:t>     Второй ограничитель – влияние разных неблагоприятных условий, замедляющих рост и развитие организмов. Рост растений зависит от погоды и хода температур. В природе происходит огромный отсев, гибель уже произведенных на свет зародышей или подрастающих молодых особей.</a:t>
            </a:r>
            <a:endParaRPr lang="ru-RU" sz="2400" dirty="0"/>
          </a:p>
        </p:txBody>
      </p:sp>
      <p:pic>
        <p:nvPicPr>
          <p:cNvPr id="4" name="Рисунок 3" descr="rabstol_ru_268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57224" y="3929066"/>
            <a:ext cx="3143272" cy="2357454"/>
          </a:xfrm>
          <a:prstGeom prst="rect">
            <a:avLst/>
          </a:prstGeom>
        </p:spPr>
      </p:pic>
      <p:pic>
        <p:nvPicPr>
          <p:cNvPr id="5" name="Рисунок 4" descr="malpeti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86314" y="3929066"/>
            <a:ext cx="3286148" cy="232173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368676"/>
          </a:xfrm>
        </p:spPr>
        <p:txBody>
          <a:bodyPr>
            <a:noAutofit/>
          </a:bodyPr>
          <a:lstStyle/>
          <a:p>
            <a:r>
              <a:rPr lang="ru-RU" sz="2400" dirty="0" smtClean="0"/>
              <a:t>Давно замечена одна важная закономерность: высокой плодовитостью отличаются именно те виды, у которых очень велика гибель особей в природе. Таким образом, высокая плодовитость  далеко не всегда приводит к высокой численности вида. Избыточное производство зародышей как бы покрывает неизбежный отсев в каждом поколении. У видов с хорошо развитой заботой о потомстве плодовитость невысока. В этих случаях большого числа яиц или детенышей достаточно, чтобы выжило следующее поколение.</a:t>
            </a:r>
            <a:endParaRPr lang="ru-RU" sz="2400" dirty="0"/>
          </a:p>
        </p:txBody>
      </p:sp>
      <p:pic>
        <p:nvPicPr>
          <p:cNvPr id="4" name="Рисунок 3" descr="5639812401_8ea252dbe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42910" y="3857628"/>
            <a:ext cx="3571899" cy="2500330"/>
          </a:xfrm>
          <a:prstGeom prst="rect">
            <a:avLst/>
          </a:prstGeom>
        </p:spPr>
      </p:pic>
      <p:pic>
        <p:nvPicPr>
          <p:cNvPr id="5" name="Рисунок 4" descr="ptenets_orla_kurgannika_22005065_1_F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86314" y="3857628"/>
            <a:ext cx="3643338" cy="251854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Вывод</a:t>
            </a:r>
            <a:endParaRPr lang="ru-RU" sz="3200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829064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 </a:t>
            </a:r>
            <a:r>
              <a:rPr lang="ru-RU" sz="2800" dirty="0" smtClean="0"/>
              <a:t>Живые организмы способны к беспредельному размножению. Однако численность видов в природе достигает лишь определенных пределов, потому что ограниченность  ресурсов, воздействие неблагоприятных факторов и взаимодействия между организмами ставят непреодолимые преграды возможностям безграничного размножения.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107</TotalTime>
  <Words>293</Words>
  <Application>Microsoft Office PowerPoint</Application>
  <PresentationFormat>Экран (4:3)</PresentationFormat>
  <Paragraphs>13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Презентация на тему «Потенциальные возможности размножения организмов»</vt:lpstr>
      <vt:lpstr>Потенциальные возможности размножения организмов</vt:lpstr>
      <vt:lpstr>Способность к самовоспроизведению – главное свойство жизни.</vt:lpstr>
      <vt:lpstr>Фактически во всех живых организмах заложена способность размножаться беспредельно</vt:lpstr>
      <vt:lpstr>Ограничители  размножения</vt:lpstr>
      <vt:lpstr>Ограничители размножения</vt:lpstr>
      <vt:lpstr>Давно замечена одна важная закономерность: высокой плодовитостью отличаются именно те виды, у которых очень велика гибель особей в природе. Таким образом, высокая плодовитость  далеко не всегда приводит к высокой численности вида. Избыточное производство зародышей как бы покрывает неизбежный отсев в каждом поколении. У видов с хорошо развитой заботой о потомстве плодовитость невысока. В этих случаях большого числа яиц или детенышей достаточно, чтобы выжило следующее поколение.</vt:lpstr>
      <vt:lpstr>Вывод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на тему «Основные среды жизни»</dc:title>
  <dc:creator>Dima</dc:creator>
  <cp:lastModifiedBy>Admin</cp:lastModifiedBy>
  <cp:revision>20</cp:revision>
  <dcterms:created xsi:type="dcterms:W3CDTF">2011-11-29T11:53:34Z</dcterms:created>
  <dcterms:modified xsi:type="dcterms:W3CDTF">2013-10-11T05:29:15Z</dcterms:modified>
</cp:coreProperties>
</file>