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1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0" r:id="rId3"/>
    <p:sldId id="261" r:id="rId4"/>
    <p:sldId id="262" r:id="rId5"/>
    <p:sldId id="257" r:id="rId6"/>
    <p:sldId id="263" r:id="rId7"/>
    <p:sldId id="264" r:id="rId8"/>
    <p:sldId id="265" r:id="rId9"/>
    <p:sldId id="268" r:id="rId10"/>
    <p:sldId id="267" r:id="rId11"/>
    <p:sldId id="266" r:id="rId12"/>
    <p:sldId id="269" r:id="rId13"/>
    <p:sldId id="25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4F81BD"/>
    <a:srgbClr val="0000FF"/>
    <a:srgbClr val="585858"/>
    <a:srgbClr val="00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1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5400" i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9554" y="393305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39632"/>
            <a:ext cx="6696744" cy="14603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127" y="257922"/>
            <a:ext cx="2450000" cy="1764000"/>
          </a:xfrm>
          <a:prstGeom prst="rect">
            <a:avLst/>
          </a:prstGeom>
        </p:spPr>
      </p:pic>
      <p:sp>
        <p:nvSpPr>
          <p:cNvPr id="11" name="Рамка 10"/>
          <p:cNvSpPr/>
          <p:nvPr userDrawn="1"/>
        </p:nvSpPr>
        <p:spPr>
          <a:xfrm>
            <a:off x="0" y="-272"/>
            <a:ext cx="9144000" cy="6876000"/>
          </a:xfrm>
          <a:prstGeom prst="frame">
            <a:avLst>
              <a:gd name="adj1" fmla="val 3875"/>
            </a:avLst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7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3741" y="5459236"/>
            <a:ext cx="1140914" cy="1152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-272"/>
            <a:ext cx="9144000" cy="6876000"/>
          </a:xfrm>
          <a:prstGeom prst="frame">
            <a:avLst>
              <a:gd name="adj1" fmla="val 3875"/>
            </a:avLst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261404"/>
            <a:ext cx="8623135" cy="146031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78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52359" y="6563780"/>
            <a:ext cx="6671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solidFill>
                  <a:schemeClr val="accent3">
                    <a:lumMod val="50000"/>
                  </a:schemeClr>
                </a:solidFill>
              </a:rPr>
              <a:t>© Н.Н.Ф.</a:t>
            </a:r>
            <a:endParaRPr lang="ru-RU" sz="1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9050">
            <a:solidFill>
              <a:schemeClr val="tx2">
                <a:tint val="1000"/>
              </a:schemeClr>
            </a:solidFill>
            <a:prstDash val="solid"/>
          </a:ln>
          <a:solidFill>
            <a:schemeClr val="accent6">
              <a:lumMod val="50000"/>
            </a:schemeClr>
          </a:solidFill>
          <a:effectLst>
            <a:outerShdw blurRad="50000" dist="50800" dir="7500000" algn="tl">
              <a:srgbClr val="000000">
                <a:shade val="5000"/>
                <a:alpha val="3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slide" Target="slide11.xml"/><Relationship Id="rId18" Type="http://schemas.openxmlformats.org/officeDocument/2006/relationships/image" Target="../media/image14.jpeg"/><Relationship Id="rId3" Type="http://schemas.openxmlformats.org/officeDocument/2006/relationships/image" Target="../media/image12.jpeg"/><Relationship Id="rId7" Type="http://schemas.openxmlformats.org/officeDocument/2006/relationships/slide" Target="slide7.xml"/><Relationship Id="rId12" Type="http://schemas.openxmlformats.org/officeDocument/2006/relationships/image" Target="../media/image9.jpeg"/><Relationship Id="rId17" Type="http://schemas.openxmlformats.org/officeDocument/2006/relationships/slide" Target="slide12.xml"/><Relationship Id="rId2" Type="http://schemas.openxmlformats.org/officeDocument/2006/relationships/image" Target="../media/image19.jpeg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slide" Target="slide9.xml"/><Relationship Id="rId5" Type="http://schemas.openxmlformats.org/officeDocument/2006/relationships/slide" Target="slide6.xml"/><Relationship Id="rId15" Type="http://schemas.openxmlformats.org/officeDocument/2006/relationships/slide" Target="slide10.xml"/><Relationship Id="rId10" Type="http://schemas.openxmlformats.org/officeDocument/2006/relationships/image" Target="../media/image8.jpeg"/><Relationship Id="rId4" Type="http://schemas.openxmlformats.org/officeDocument/2006/relationships/image" Target="../media/image13.jpeg"/><Relationship Id="rId9" Type="http://schemas.openxmlformats.org/officeDocument/2006/relationships/slide" Target="slide8.xml"/><Relationship Id="rId1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slide" Target="slide11.xml"/><Relationship Id="rId18" Type="http://schemas.openxmlformats.org/officeDocument/2006/relationships/image" Target="../media/image14.jpeg"/><Relationship Id="rId3" Type="http://schemas.openxmlformats.org/officeDocument/2006/relationships/image" Target="../media/image12.jpeg"/><Relationship Id="rId7" Type="http://schemas.openxmlformats.org/officeDocument/2006/relationships/slide" Target="slide7.xml"/><Relationship Id="rId12" Type="http://schemas.openxmlformats.org/officeDocument/2006/relationships/image" Target="../media/image9.jpeg"/><Relationship Id="rId17" Type="http://schemas.openxmlformats.org/officeDocument/2006/relationships/slide" Target="slide12.xml"/><Relationship Id="rId2" Type="http://schemas.openxmlformats.org/officeDocument/2006/relationships/image" Target="../media/image20.jpeg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slide" Target="slide9.xml"/><Relationship Id="rId5" Type="http://schemas.openxmlformats.org/officeDocument/2006/relationships/slide" Target="slide6.xml"/><Relationship Id="rId15" Type="http://schemas.openxmlformats.org/officeDocument/2006/relationships/slide" Target="slide10.xml"/><Relationship Id="rId10" Type="http://schemas.openxmlformats.org/officeDocument/2006/relationships/image" Target="../media/image8.jpeg"/><Relationship Id="rId4" Type="http://schemas.openxmlformats.org/officeDocument/2006/relationships/image" Target="../media/image13.jpeg"/><Relationship Id="rId9" Type="http://schemas.openxmlformats.org/officeDocument/2006/relationships/slide" Target="slide8.xml"/><Relationship Id="rId1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slide" Target="slide11.xml"/><Relationship Id="rId18" Type="http://schemas.openxmlformats.org/officeDocument/2006/relationships/image" Target="../media/image14.jpeg"/><Relationship Id="rId3" Type="http://schemas.openxmlformats.org/officeDocument/2006/relationships/image" Target="../media/image12.jpeg"/><Relationship Id="rId7" Type="http://schemas.openxmlformats.org/officeDocument/2006/relationships/slide" Target="slide7.xml"/><Relationship Id="rId12" Type="http://schemas.openxmlformats.org/officeDocument/2006/relationships/image" Target="../media/image9.jpeg"/><Relationship Id="rId17" Type="http://schemas.openxmlformats.org/officeDocument/2006/relationships/slide" Target="slide12.xml"/><Relationship Id="rId2" Type="http://schemas.openxmlformats.org/officeDocument/2006/relationships/image" Target="../media/image21.jpg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slide" Target="slide9.xml"/><Relationship Id="rId5" Type="http://schemas.openxmlformats.org/officeDocument/2006/relationships/slide" Target="slide6.xml"/><Relationship Id="rId15" Type="http://schemas.openxmlformats.org/officeDocument/2006/relationships/slide" Target="slide10.xml"/><Relationship Id="rId10" Type="http://schemas.openxmlformats.org/officeDocument/2006/relationships/image" Target="../media/image8.jpeg"/><Relationship Id="rId4" Type="http://schemas.openxmlformats.org/officeDocument/2006/relationships/image" Target="../media/image13.jpeg"/><Relationship Id="rId9" Type="http://schemas.openxmlformats.org/officeDocument/2006/relationships/slide" Target="slide8.xml"/><Relationship Id="rId1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rustih.ru/igor-maznin-davajte-budem-druzhit-drug-s-drugom/" TargetMode="External"/><Relationship Id="rId13" Type="http://schemas.openxmlformats.org/officeDocument/2006/relationships/hyperlink" Target="http://afigenchik.ru/wp-content/uploads/2017/06/1131.jpg" TargetMode="External"/><Relationship Id="rId18" Type="http://schemas.openxmlformats.org/officeDocument/2006/relationships/hyperlink" Target="http://afigenchik.ru/wp-content/uploads/2017/06/630.jpg" TargetMode="External"/><Relationship Id="rId3" Type="http://schemas.openxmlformats.org/officeDocument/2006/relationships/hyperlink" Target="http://savepic.org/3064967.jpg" TargetMode="External"/><Relationship Id="rId7" Type="http://schemas.openxmlformats.org/officeDocument/2006/relationships/hyperlink" Target="http://pravdaogrippe.ru/upload/2015/03/42-300x225.jpg" TargetMode="External"/><Relationship Id="rId12" Type="http://schemas.openxmlformats.org/officeDocument/2006/relationships/hyperlink" Target="http://afigenchik.ru/2017/06/22/fotograf-reshil-proverit-chto-budet-es/" TargetMode="External"/><Relationship Id="rId17" Type="http://schemas.openxmlformats.org/officeDocument/2006/relationships/hyperlink" Target="http://afigenchik.ru/wp-content/uploads/2017/06/730.jpg" TargetMode="External"/><Relationship Id="rId2" Type="http://schemas.openxmlformats.org/officeDocument/2006/relationships/hyperlink" Target="http://ecobizcenter.ru/sites/default/files/themepic/background.jpg" TargetMode="External"/><Relationship Id="rId16" Type="http://schemas.openxmlformats.org/officeDocument/2006/relationships/hyperlink" Target="http://afigenchik.ru/wp-content/uploads/2017/06/827.jpg" TargetMode="External"/><Relationship Id="rId20" Type="http://schemas.openxmlformats.org/officeDocument/2006/relationships/slide" Target="slide2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infomania.ru/toguchin/blok/img/ekol/1x1.png" TargetMode="External"/><Relationship Id="rId11" Type="http://schemas.openxmlformats.org/officeDocument/2006/relationships/hyperlink" Target="http://sonsofitalycolumbus.com/wp-content/uploads/2015/06/sosEventReminder.jpg" TargetMode="External"/><Relationship Id="rId5" Type="http://schemas.openxmlformats.org/officeDocument/2006/relationships/hyperlink" Target="http://img-fotki.yandex.ru/get/6608/20573769.e/0_82aae_2c3c80d2_M.jpg" TargetMode="External"/><Relationship Id="rId15" Type="http://schemas.openxmlformats.org/officeDocument/2006/relationships/hyperlink" Target="http://afigenchik.ru/wp-content/uploads/2017/06/335.jpg" TargetMode="External"/><Relationship Id="rId10" Type="http://schemas.openxmlformats.org/officeDocument/2006/relationships/hyperlink" Target="http://images.clipartnet.com/landfill-clipart-landfill-garbage-dump-1081x1300_c0ae89.jpg" TargetMode="External"/><Relationship Id="rId19" Type="http://schemas.openxmlformats.org/officeDocument/2006/relationships/hyperlink" Target="http://afigenchik.ru/wp-content/uploads/2017/06/433.jpg" TargetMode="External"/><Relationship Id="rId4" Type="http://schemas.openxmlformats.org/officeDocument/2006/relationships/hyperlink" Target="http://www.renders-graphiques.fr/image/upload/normal/papillons_fleurs_feuilles.png?1488192041675" TargetMode="External"/><Relationship Id="rId9" Type="http://schemas.openxmlformats.org/officeDocument/2006/relationships/hyperlink" Target="http://susanbaroncini-moe.com/wp-content/uploads/2013/03/1307259_HiRes-sm.jpg" TargetMode="External"/><Relationship Id="rId14" Type="http://schemas.openxmlformats.org/officeDocument/2006/relationships/hyperlink" Target="http://afigenchik.ru/wp-content/uploads/2017/06/257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12" Type="http://schemas.openxmlformats.org/officeDocument/2006/relationships/slide" Target="slide10.xml"/><Relationship Id="rId17" Type="http://schemas.openxmlformats.org/officeDocument/2006/relationships/image" Target="../media/image14.jpeg"/><Relationship Id="rId2" Type="http://schemas.openxmlformats.org/officeDocument/2006/relationships/slide" Target="slide6.xml"/><Relationship Id="rId16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image" Target="../media/image10.jpeg"/><Relationship Id="rId5" Type="http://schemas.openxmlformats.org/officeDocument/2006/relationships/image" Target="../media/image7.jpeg"/><Relationship Id="rId15" Type="http://schemas.openxmlformats.org/officeDocument/2006/relationships/image" Target="../media/image13.jpeg"/><Relationship Id="rId10" Type="http://schemas.openxmlformats.org/officeDocument/2006/relationships/slide" Target="slide11.xml"/><Relationship Id="rId4" Type="http://schemas.openxmlformats.org/officeDocument/2006/relationships/slide" Target="slide7.xml"/><Relationship Id="rId9" Type="http://schemas.openxmlformats.org/officeDocument/2006/relationships/image" Target="../media/image9.jpeg"/><Relationship Id="rId1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slide" Target="slide11.xml"/><Relationship Id="rId18" Type="http://schemas.openxmlformats.org/officeDocument/2006/relationships/image" Target="../media/image14.jpeg"/><Relationship Id="rId3" Type="http://schemas.openxmlformats.org/officeDocument/2006/relationships/image" Target="../media/image12.jpeg"/><Relationship Id="rId7" Type="http://schemas.openxmlformats.org/officeDocument/2006/relationships/slide" Target="slide7.xml"/><Relationship Id="rId12" Type="http://schemas.openxmlformats.org/officeDocument/2006/relationships/image" Target="../media/image9.jpeg"/><Relationship Id="rId17" Type="http://schemas.openxmlformats.org/officeDocument/2006/relationships/slide" Target="slide12.xml"/><Relationship Id="rId2" Type="http://schemas.openxmlformats.org/officeDocument/2006/relationships/image" Target="../media/image15.jpeg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slide" Target="slide9.xml"/><Relationship Id="rId5" Type="http://schemas.openxmlformats.org/officeDocument/2006/relationships/slide" Target="slide6.xml"/><Relationship Id="rId15" Type="http://schemas.openxmlformats.org/officeDocument/2006/relationships/slide" Target="slide10.xml"/><Relationship Id="rId10" Type="http://schemas.openxmlformats.org/officeDocument/2006/relationships/image" Target="../media/image8.jpeg"/><Relationship Id="rId4" Type="http://schemas.openxmlformats.org/officeDocument/2006/relationships/image" Target="../media/image13.jpeg"/><Relationship Id="rId9" Type="http://schemas.openxmlformats.org/officeDocument/2006/relationships/slide" Target="slide8.xml"/><Relationship Id="rId1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slide" Target="slide11.xml"/><Relationship Id="rId18" Type="http://schemas.openxmlformats.org/officeDocument/2006/relationships/image" Target="../media/image14.jpeg"/><Relationship Id="rId3" Type="http://schemas.openxmlformats.org/officeDocument/2006/relationships/image" Target="../media/image12.jpeg"/><Relationship Id="rId7" Type="http://schemas.openxmlformats.org/officeDocument/2006/relationships/slide" Target="slide7.xml"/><Relationship Id="rId12" Type="http://schemas.openxmlformats.org/officeDocument/2006/relationships/image" Target="../media/image9.jpeg"/><Relationship Id="rId17" Type="http://schemas.openxmlformats.org/officeDocument/2006/relationships/slide" Target="slide12.xml"/><Relationship Id="rId2" Type="http://schemas.openxmlformats.org/officeDocument/2006/relationships/image" Target="../media/image16.jpeg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slide" Target="slide9.xml"/><Relationship Id="rId5" Type="http://schemas.openxmlformats.org/officeDocument/2006/relationships/slide" Target="slide6.xml"/><Relationship Id="rId15" Type="http://schemas.openxmlformats.org/officeDocument/2006/relationships/slide" Target="slide10.xml"/><Relationship Id="rId10" Type="http://schemas.openxmlformats.org/officeDocument/2006/relationships/image" Target="../media/image8.jpeg"/><Relationship Id="rId4" Type="http://schemas.openxmlformats.org/officeDocument/2006/relationships/image" Target="../media/image13.jpeg"/><Relationship Id="rId9" Type="http://schemas.openxmlformats.org/officeDocument/2006/relationships/slide" Target="slide8.xml"/><Relationship Id="rId1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slide" Target="slide11.xml"/><Relationship Id="rId18" Type="http://schemas.openxmlformats.org/officeDocument/2006/relationships/image" Target="../media/image14.jpeg"/><Relationship Id="rId3" Type="http://schemas.openxmlformats.org/officeDocument/2006/relationships/image" Target="../media/image12.jpeg"/><Relationship Id="rId7" Type="http://schemas.openxmlformats.org/officeDocument/2006/relationships/slide" Target="slide7.xml"/><Relationship Id="rId12" Type="http://schemas.openxmlformats.org/officeDocument/2006/relationships/image" Target="../media/image9.jpeg"/><Relationship Id="rId17" Type="http://schemas.openxmlformats.org/officeDocument/2006/relationships/slide" Target="slide12.xml"/><Relationship Id="rId2" Type="http://schemas.openxmlformats.org/officeDocument/2006/relationships/image" Target="../media/image17.jpeg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slide" Target="slide9.xml"/><Relationship Id="rId5" Type="http://schemas.openxmlformats.org/officeDocument/2006/relationships/slide" Target="slide6.xml"/><Relationship Id="rId15" Type="http://schemas.openxmlformats.org/officeDocument/2006/relationships/slide" Target="slide10.xml"/><Relationship Id="rId10" Type="http://schemas.openxmlformats.org/officeDocument/2006/relationships/image" Target="../media/image8.jpeg"/><Relationship Id="rId4" Type="http://schemas.openxmlformats.org/officeDocument/2006/relationships/image" Target="../media/image13.jpeg"/><Relationship Id="rId9" Type="http://schemas.openxmlformats.org/officeDocument/2006/relationships/slide" Target="slide8.xml"/><Relationship Id="rId1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slide" Target="slide11.xml"/><Relationship Id="rId18" Type="http://schemas.openxmlformats.org/officeDocument/2006/relationships/image" Target="../media/image14.jpeg"/><Relationship Id="rId3" Type="http://schemas.openxmlformats.org/officeDocument/2006/relationships/image" Target="../media/image12.jpeg"/><Relationship Id="rId7" Type="http://schemas.openxmlformats.org/officeDocument/2006/relationships/slide" Target="slide7.xml"/><Relationship Id="rId12" Type="http://schemas.openxmlformats.org/officeDocument/2006/relationships/image" Target="../media/image9.jpeg"/><Relationship Id="rId17" Type="http://schemas.openxmlformats.org/officeDocument/2006/relationships/slide" Target="slide12.xml"/><Relationship Id="rId2" Type="http://schemas.openxmlformats.org/officeDocument/2006/relationships/image" Target="../media/image18.jpeg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slide" Target="slide9.xml"/><Relationship Id="rId5" Type="http://schemas.openxmlformats.org/officeDocument/2006/relationships/slide" Target="slide6.xml"/><Relationship Id="rId15" Type="http://schemas.openxmlformats.org/officeDocument/2006/relationships/slide" Target="slide10.xml"/><Relationship Id="rId10" Type="http://schemas.openxmlformats.org/officeDocument/2006/relationships/image" Target="../media/image8.jpeg"/><Relationship Id="rId4" Type="http://schemas.openxmlformats.org/officeDocument/2006/relationships/image" Target="../media/image13.jpeg"/><Relationship Id="rId9" Type="http://schemas.openxmlformats.org/officeDocument/2006/relationships/slide" Target="slide8.xml"/><Relationship Id="rId1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Экологическое потрясение</a:t>
            </a:r>
            <a:endParaRPr lang="ru-RU" sz="8000" dirty="0"/>
          </a:p>
        </p:txBody>
      </p:sp>
      <p:sp>
        <p:nvSpPr>
          <p:cNvPr id="4" name="TextBox 3"/>
          <p:cNvSpPr txBox="1"/>
          <p:nvPr/>
        </p:nvSpPr>
        <p:spPr>
          <a:xfrm>
            <a:off x="2385600" y="5499206"/>
            <a:ext cx="4372800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Подготовила: Фуфлыгина Н.Н.,</a:t>
            </a:r>
          </a:p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з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ав. библиотекой ФГКОУ СКК МВД России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г. Самара, 2017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36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47864" y="1700808"/>
            <a:ext cx="5400000" cy="360000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множение 9"/>
          <p:cNvSpPr/>
          <p:nvPr/>
        </p:nvSpPr>
        <p:spPr>
          <a:xfrm>
            <a:off x="8279864" y="5775220"/>
            <a:ext cx="468000" cy="86400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" action="ppaction://hlinkshowjump?jump=endshow"/>
          </p:cNvPr>
          <p:cNvSpPr/>
          <p:nvPr/>
        </p:nvSpPr>
        <p:spPr>
          <a:xfrm>
            <a:off x="7884368" y="5661248"/>
            <a:ext cx="1008112" cy="977972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945000" cy="7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Admin\Desktop\sosEventReminder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8047" y="273099"/>
            <a:ext cx="2427906" cy="10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520511" y="1547629"/>
            <a:ext cx="1080000" cy="720000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7" action="ppaction://hlinksldjump"/>
          </p:cNvPr>
          <p:cNvSpPr/>
          <p:nvPr/>
        </p:nvSpPr>
        <p:spPr>
          <a:xfrm>
            <a:off x="1843319" y="1547629"/>
            <a:ext cx="1080000" cy="720000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9" action="ppaction://hlinksldjump"/>
          </p:cNvPr>
          <p:cNvSpPr/>
          <p:nvPr/>
        </p:nvSpPr>
        <p:spPr>
          <a:xfrm>
            <a:off x="520511" y="2911820"/>
            <a:ext cx="1080000" cy="720000"/>
          </a:xfrm>
          <a:prstGeom prst="rect">
            <a:avLst/>
          </a:pr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11" action="ppaction://hlinksldjump"/>
          </p:cNvPr>
          <p:cNvSpPr/>
          <p:nvPr/>
        </p:nvSpPr>
        <p:spPr>
          <a:xfrm>
            <a:off x="1843319" y="2911820"/>
            <a:ext cx="1080000" cy="720000"/>
          </a:xfrm>
          <a:prstGeom prst="rect">
            <a:avLst/>
          </a:prstGeom>
          <a:blipFill dpi="0" rotWithShape="1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13" action="ppaction://hlinksldjump"/>
          </p:cNvPr>
          <p:cNvSpPr/>
          <p:nvPr/>
        </p:nvSpPr>
        <p:spPr>
          <a:xfrm>
            <a:off x="1843319" y="4276010"/>
            <a:ext cx="1080000" cy="720000"/>
          </a:xfrm>
          <a:prstGeom prst="rect">
            <a:avLst/>
          </a:prstGeom>
          <a:blipFill dpi="0" rotWithShape="1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15" action="ppaction://hlinksldjump"/>
          </p:cNvPr>
          <p:cNvSpPr/>
          <p:nvPr/>
        </p:nvSpPr>
        <p:spPr>
          <a:xfrm>
            <a:off x="520511" y="4276010"/>
            <a:ext cx="1080000" cy="720000"/>
          </a:xfrm>
          <a:prstGeom prst="rect">
            <a:avLst/>
          </a:prstGeom>
          <a:blipFill dpi="0" rotWithShape="1"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17" action="ppaction://hlinksldjump"/>
          </p:cNvPr>
          <p:cNvSpPr/>
          <p:nvPr/>
        </p:nvSpPr>
        <p:spPr>
          <a:xfrm>
            <a:off x="1176608" y="5408734"/>
            <a:ext cx="1080000" cy="720000"/>
          </a:xfrm>
          <a:prstGeom prst="rect">
            <a:avLst/>
          </a:prstGeom>
          <a:blipFill dpi="0" rotWithShape="1"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00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47864" y="1700808"/>
            <a:ext cx="5400000" cy="360000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множение 9"/>
          <p:cNvSpPr/>
          <p:nvPr/>
        </p:nvSpPr>
        <p:spPr>
          <a:xfrm>
            <a:off x="8279864" y="5775220"/>
            <a:ext cx="468000" cy="86400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" action="ppaction://hlinkshowjump?jump=endshow"/>
          </p:cNvPr>
          <p:cNvSpPr/>
          <p:nvPr/>
        </p:nvSpPr>
        <p:spPr>
          <a:xfrm>
            <a:off x="7884368" y="5661248"/>
            <a:ext cx="1008112" cy="977972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945000" cy="7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Admin\Desktop\sosEventReminder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8047" y="273099"/>
            <a:ext cx="2427906" cy="10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520511" y="1547629"/>
            <a:ext cx="1080000" cy="720000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7" action="ppaction://hlinksldjump"/>
          </p:cNvPr>
          <p:cNvSpPr/>
          <p:nvPr/>
        </p:nvSpPr>
        <p:spPr>
          <a:xfrm>
            <a:off x="1843319" y="1547629"/>
            <a:ext cx="1080000" cy="720000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9" action="ppaction://hlinksldjump"/>
          </p:cNvPr>
          <p:cNvSpPr/>
          <p:nvPr/>
        </p:nvSpPr>
        <p:spPr>
          <a:xfrm>
            <a:off x="520511" y="2911820"/>
            <a:ext cx="1080000" cy="720000"/>
          </a:xfrm>
          <a:prstGeom prst="rect">
            <a:avLst/>
          </a:pr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11" action="ppaction://hlinksldjump"/>
          </p:cNvPr>
          <p:cNvSpPr/>
          <p:nvPr/>
        </p:nvSpPr>
        <p:spPr>
          <a:xfrm>
            <a:off x="1843319" y="2911820"/>
            <a:ext cx="1080000" cy="720000"/>
          </a:xfrm>
          <a:prstGeom prst="rect">
            <a:avLst/>
          </a:prstGeom>
          <a:blipFill dpi="0" rotWithShape="1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13" action="ppaction://hlinksldjump"/>
          </p:cNvPr>
          <p:cNvSpPr/>
          <p:nvPr/>
        </p:nvSpPr>
        <p:spPr>
          <a:xfrm>
            <a:off x="1843319" y="4276010"/>
            <a:ext cx="1080000" cy="720000"/>
          </a:xfrm>
          <a:prstGeom prst="rect">
            <a:avLst/>
          </a:prstGeom>
          <a:blipFill dpi="0" rotWithShape="1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15" action="ppaction://hlinksldjump"/>
          </p:cNvPr>
          <p:cNvSpPr/>
          <p:nvPr/>
        </p:nvSpPr>
        <p:spPr>
          <a:xfrm>
            <a:off x="520511" y="4276010"/>
            <a:ext cx="1080000" cy="720000"/>
          </a:xfrm>
          <a:prstGeom prst="rect">
            <a:avLst/>
          </a:prstGeom>
          <a:blipFill dpi="0" rotWithShape="1"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17" action="ppaction://hlinksldjump"/>
          </p:cNvPr>
          <p:cNvSpPr/>
          <p:nvPr/>
        </p:nvSpPr>
        <p:spPr>
          <a:xfrm>
            <a:off x="1176608" y="5408734"/>
            <a:ext cx="1080000" cy="720000"/>
          </a:xfrm>
          <a:prstGeom prst="rect">
            <a:avLst/>
          </a:prstGeom>
          <a:blipFill dpi="0" rotWithShape="1"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34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47864" y="1700808"/>
            <a:ext cx="5400000" cy="3600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множение 9"/>
          <p:cNvSpPr/>
          <p:nvPr/>
        </p:nvSpPr>
        <p:spPr>
          <a:xfrm>
            <a:off x="8279864" y="5775220"/>
            <a:ext cx="468000" cy="86400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" action="ppaction://hlinkshowjump?jump=endshow"/>
          </p:cNvPr>
          <p:cNvSpPr/>
          <p:nvPr/>
        </p:nvSpPr>
        <p:spPr>
          <a:xfrm>
            <a:off x="7860922" y="5661248"/>
            <a:ext cx="1008112" cy="977972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945000" cy="7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Admin\Desktop\sosEventReminder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8047" y="273099"/>
            <a:ext cx="2427906" cy="10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520511" y="1547629"/>
            <a:ext cx="1080000" cy="720000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7" action="ppaction://hlinksldjump"/>
          </p:cNvPr>
          <p:cNvSpPr/>
          <p:nvPr/>
        </p:nvSpPr>
        <p:spPr>
          <a:xfrm>
            <a:off x="1843319" y="1547629"/>
            <a:ext cx="1080000" cy="720000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9" action="ppaction://hlinksldjump"/>
          </p:cNvPr>
          <p:cNvSpPr/>
          <p:nvPr/>
        </p:nvSpPr>
        <p:spPr>
          <a:xfrm>
            <a:off x="520511" y="2911820"/>
            <a:ext cx="1080000" cy="720000"/>
          </a:xfrm>
          <a:prstGeom prst="rect">
            <a:avLst/>
          </a:pr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11" action="ppaction://hlinksldjump"/>
          </p:cNvPr>
          <p:cNvSpPr/>
          <p:nvPr/>
        </p:nvSpPr>
        <p:spPr>
          <a:xfrm>
            <a:off x="1843319" y="2911820"/>
            <a:ext cx="1080000" cy="720000"/>
          </a:xfrm>
          <a:prstGeom prst="rect">
            <a:avLst/>
          </a:prstGeom>
          <a:blipFill dpi="0" rotWithShape="1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13" action="ppaction://hlinksldjump"/>
          </p:cNvPr>
          <p:cNvSpPr/>
          <p:nvPr/>
        </p:nvSpPr>
        <p:spPr>
          <a:xfrm>
            <a:off x="1843319" y="4276010"/>
            <a:ext cx="1080000" cy="720000"/>
          </a:xfrm>
          <a:prstGeom prst="rect">
            <a:avLst/>
          </a:prstGeom>
          <a:blipFill dpi="0" rotWithShape="1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15" action="ppaction://hlinksldjump"/>
          </p:cNvPr>
          <p:cNvSpPr/>
          <p:nvPr/>
        </p:nvSpPr>
        <p:spPr>
          <a:xfrm>
            <a:off x="520511" y="4276010"/>
            <a:ext cx="1080000" cy="720000"/>
          </a:xfrm>
          <a:prstGeom prst="rect">
            <a:avLst/>
          </a:prstGeom>
          <a:blipFill dpi="0" rotWithShape="1"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17" action="ppaction://hlinksldjump"/>
          </p:cNvPr>
          <p:cNvSpPr/>
          <p:nvPr/>
        </p:nvSpPr>
        <p:spPr>
          <a:xfrm>
            <a:off x="1176608" y="5408734"/>
            <a:ext cx="1080000" cy="720000"/>
          </a:xfrm>
          <a:prstGeom prst="rect">
            <a:avLst/>
          </a:prstGeom>
          <a:blipFill dpi="0" rotWithShape="1"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08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Информационные источники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022577"/>
            <a:ext cx="775680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hlinkClick r:id="rId2"/>
              </a:rPr>
              <a:t>Фон</a:t>
            </a:r>
            <a:endParaRPr lang="ru-RU" sz="1600" dirty="0" smtClean="0">
              <a:hlinkClick r:id="rId3"/>
            </a:endParaRPr>
          </a:p>
          <a:p>
            <a:r>
              <a:rPr lang="ru-RU" sz="1600" dirty="0" smtClean="0">
                <a:hlinkClick r:id="rId4"/>
              </a:rPr>
              <a:t>Земной шар и бабочка</a:t>
            </a:r>
            <a:endParaRPr lang="ru-RU" sz="1600" dirty="0" smtClean="0"/>
          </a:p>
          <a:p>
            <a:r>
              <a:rPr lang="ru-RU" sz="1600" dirty="0" smtClean="0">
                <a:hlinkClick r:id="rId5"/>
              </a:rPr>
              <a:t>Вуаль</a:t>
            </a:r>
            <a:r>
              <a:rPr lang="ru-RU" sz="1600" dirty="0" smtClean="0"/>
              <a:t> </a:t>
            </a:r>
          </a:p>
          <a:p>
            <a:r>
              <a:rPr lang="ru-RU" sz="1600" dirty="0" smtClean="0">
                <a:hlinkClick r:id="rId6"/>
              </a:rPr>
              <a:t>Земной шар и ромашки</a:t>
            </a:r>
            <a:endParaRPr lang="ru-RU" sz="1600" dirty="0" smtClean="0"/>
          </a:p>
          <a:p>
            <a:r>
              <a:rPr lang="ru-RU" sz="1600" dirty="0" smtClean="0"/>
              <a:t>Для презентации</a:t>
            </a:r>
          </a:p>
          <a:p>
            <a:r>
              <a:rPr lang="en-US" sz="1600" dirty="0">
                <a:hlinkClick r:id="rId7"/>
              </a:rPr>
              <a:t>http://</a:t>
            </a:r>
            <a:r>
              <a:rPr lang="en-US" sz="1600" dirty="0" smtClean="0">
                <a:hlinkClick r:id="rId7"/>
              </a:rPr>
              <a:t>pravdaogrippe.ru/upload/2015/03/42-300x225.jpg</a:t>
            </a:r>
            <a:endParaRPr lang="ru-RU" sz="1600" dirty="0" smtClean="0"/>
          </a:p>
          <a:p>
            <a:r>
              <a:rPr lang="en-US" sz="1600" dirty="0">
                <a:hlinkClick r:id="rId8"/>
              </a:rPr>
              <a:t>https://rustih.ru/igor-maznin-davajte-budem-druzhit-drug-s-drugom</a:t>
            </a:r>
            <a:r>
              <a:rPr lang="en-US" sz="1600" dirty="0" smtClean="0">
                <a:hlinkClick r:id="rId8"/>
              </a:rPr>
              <a:t>/</a:t>
            </a:r>
            <a:endParaRPr lang="en-US" sz="1600" dirty="0" smtClean="0"/>
          </a:p>
          <a:p>
            <a:r>
              <a:rPr lang="en-US" sz="1600" dirty="0">
                <a:hlinkClick r:id="rId9"/>
              </a:rPr>
              <a:t>http://</a:t>
            </a:r>
            <a:r>
              <a:rPr lang="en-US" sz="1600" dirty="0" smtClean="0">
                <a:hlinkClick r:id="rId9"/>
              </a:rPr>
              <a:t>susanbaroncini-moe.com/wp-content/uploads/2013/03/1307259_HiRes-sm.jpg</a:t>
            </a:r>
            <a:r>
              <a:rPr lang="en-US" sz="1600" dirty="0" smtClean="0"/>
              <a:t> </a:t>
            </a:r>
            <a:endParaRPr lang="ru-RU" sz="1600" dirty="0" smtClean="0"/>
          </a:p>
          <a:p>
            <a:r>
              <a:rPr lang="en-US" sz="1600" dirty="0">
                <a:hlinkClick r:id="rId10"/>
              </a:rPr>
              <a:t>http://</a:t>
            </a:r>
            <a:r>
              <a:rPr lang="en-US" sz="1600" dirty="0" smtClean="0">
                <a:hlinkClick r:id="rId10"/>
              </a:rPr>
              <a:t>images.clipartnet.com/landfill-clipart-landfill-garbage-dump-1081x1300_c0ae89.jpg</a:t>
            </a:r>
            <a:r>
              <a:rPr lang="ru-RU" sz="1600" dirty="0" smtClean="0"/>
              <a:t> </a:t>
            </a:r>
          </a:p>
          <a:p>
            <a:r>
              <a:rPr lang="en-US" sz="1600" dirty="0" smtClean="0">
                <a:hlinkClick r:id="rId11"/>
              </a:rPr>
              <a:t>http</a:t>
            </a:r>
            <a:r>
              <a:rPr lang="en-US" sz="1600" dirty="0">
                <a:hlinkClick r:id="rId11"/>
              </a:rPr>
              <a:t>://</a:t>
            </a:r>
            <a:r>
              <a:rPr lang="en-US" sz="1600" dirty="0" smtClean="0">
                <a:hlinkClick r:id="rId11"/>
              </a:rPr>
              <a:t>sonsofitalycolumbus.com/wp-content/uploads/2015/06/sosEventReminder.jpg</a:t>
            </a:r>
            <a:endParaRPr lang="ru-RU" sz="1600" dirty="0" smtClean="0"/>
          </a:p>
          <a:p>
            <a:pPr lvl="0"/>
            <a:r>
              <a:rPr lang="en-US" sz="1600" dirty="0">
                <a:solidFill>
                  <a:prstClr val="black"/>
                </a:solidFill>
                <a:hlinkClick r:id="rId12"/>
              </a:rPr>
              <a:t>http://afigenchik.ru/2017/06/22/fotograf-reshil-proverit-chto-budet-es/</a:t>
            </a:r>
            <a:endParaRPr lang="ru-RU" sz="1600" dirty="0">
              <a:solidFill>
                <a:prstClr val="black"/>
              </a:solidFill>
            </a:endParaRPr>
          </a:p>
          <a:p>
            <a:pPr lvl="0"/>
            <a:r>
              <a:rPr lang="en-US" sz="1600" dirty="0">
                <a:solidFill>
                  <a:prstClr val="black"/>
                </a:solidFill>
                <a:hlinkClick r:id="rId13"/>
              </a:rPr>
              <a:t>http://afigenchik.ru/wp-content/uploads/2017/06/1131.jpg</a:t>
            </a:r>
            <a:endParaRPr lang="ru-RU" sz="1600" dirty="0">
              <a:solidFill>
                <a:prstClr val="black"/>
              </a:solidFill>
            </a:endParaRPr>
          </a:p>
          <a:p>
            <a:pPr lvl="0"/>
            <a:r>
              <a:rPr lang="en-US" sz="1600" dirty="0">
                <a:solidFill>
                  <a:prstClr val="black"/>
                </a:solidFill>
                <a:hlinkClick r:id="rId14"/>
              </a:rPr>
              <a:t>http://afigenchik.ru/wp-content/uploads/2017/06/257.jpg</a:t>
            </a:r>
            <a:endParaRPr lang="ru-RU" sz="1600" dirty="0">
              <a:solidFill>
                <a:prstClr val="black"/>
              </a:solidFill>
            </a:endParaRPr>
          </a:p>
          <a:p>
            <a:pPr lvl="0"/>
            <a:r>
              <a:rPr lang="en-US" sz="1600" dirty="0">
                <a:solidFill>
                  <a:prstClr val="black"/>
                </a:solidFill>
                <a:hlinkClick r:id="rId15"/>
              </a:rPr>
              <a:t>http://afigenchik.ru/wp-content/uploads/2017/06/335.jpg</a:t>
            </a:r>
            <a:endParaRPr lang="ru-RU" sz="1600" dirty="0">
              <a:solidFill>
                <a:prstClr val="black"/>
              </a:solidFill>
            </a:endParaRPr>
          </a:p>
          <a:p>
            <a:pPr lvl="0"/>
            <a:r>
              <a:rPr lang="en-US" sz="1600" dirty="0">
                <a:solidFill>
                  <a:prstClr val="black"/>
                </a:solidFill>
                <a:hlinkClick r:id="rId16"/>
              </a:rPr>
              <a:t>http://afigenchik.ru/wp-content/uploads/2017/06/827.jpg</a:t>
            </a:r>
            <a:endParaRPr lang="ru-RU" sz="1600" dirty="0">
              <a:solidFill>
                <a:prstClr val="black"/>
              </a:solidFill>
            </a:endParaRPr>
          </a:p>
          <a:p>
            <a:pPr lvl="0"/>
            <a:r>
              <a:rPr lang="en-US" sz="1600" dirty="0">
                <a:solidFill>
                  <a:prstClr val="black"/>
                </a:solidFill>
                <a:hlinkClick r:id="rId17"/>
              </a:rPr>
              <a:t>http://afigenchik.ru/wp-content/uploads/2017/06/730.jpg</a:t>
            </a:r>
            <a:endParaRPr lang="ru-RU" sz="1600" dirty="0">
              <a:solidFill>
                <a:prstClr val="black"/>
              </a:solidFill>
            </a:endParaRPr>
          </a:p>
          <a:p>
            <a:pPr lvl="0"/>
            <a:r>
              <a:rPr lang="en-US" sz="1600" dirty="0">
                <a:solidFill>
                  <a:prstClr val="black"/>
                </a:solidFill>
                <a:hlinkClick r:id="rId18"/>
              </a:rPr>
              <a:t>http://afigenchik.ru/wp-content/uploads/2017/06/630.jpg</a:t>
            </a:r>
            <a:endParaRPr lang="ru-RU" sz="1600" dirty="0">
              <a:solidFill>
                <a:prstClr val="black"/>
              </a:solidFill>
            </a:endParaRPr>
          </a:p>
          <a:p>
            <a:pPr lvl="0"/>
            <a:r>
              <a:rPr lang="en-US" sz="1600" dirty="0">
                <a:solidFill>
                  <a:prstClr val="black"/>
                </a:solidFill>
                <a:hlinkClick r:id="rId19"/>
              </a:rPr>
              <a:t>http://</a:t>
            </a:r>
            <a:r>
              <a:rPr lang="en-US" sz="1600" dirty="0" smtClean="0">
                <a:solidFill>
                  <a:prstClr val="black"/>
                </a:solidFill>
                <a:hlinkClick r:id="rId19"/>
              </a:rPr>
              <a:t>afigenchik.ru/wp-content/uploads/2017/06/433.jpg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9672" y="5768090"/>
            <a:ext cx="6696744" cy="86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600" dirty="0" smtClean="0">
                <a:solidFill>
                  <a:prstClr val="black">
                    <a:tint val="75000"/>
                  </a:prstClr>
                </a:solidFill>
              </a:rPr>
              <a:t>Шаблон подготовила</a:t>
            </a:r>
            <a:r>
              <a:rPr lang="ru-RU" sz="1600" dirty="0">
                <a:solidFill>
                  <a:prstClr val="black">
                    <a:tint val="75000"/>
                  </a:prstClr>
                </a:solidFill>
              </a:rPr>
              <a:t>: Фуфлыгина Наталья Николаевна, зав. библиотекой </a:t>
            </a:r>
          </a:p>
          <a:p>
            <a:pPr lvl="0" algn="ctr"/>
            <a:r>
              <a:rPr lang="ru-RU" sz="1600" dirty="0">
                <a:solidFill>
                  <a:prstClr val="black">
                    <a:tint val="75000"/>
                  </a:prstClr>
                </a:solidFill>
              </a:rPr>
              <a:t>ФГКОУ СКК МВД России</a:t>
            </a:r>
          </a:p>
          <a:p>
            <a:pPr lvl="0" algn="ctr"/>
            <a:r>
              <a:rPr lang="ru-RU" sz="1600" dirty="0">
                <a:solidFill>
                  <a:prstClr val="black">
                    <a:tint val="75000"/>
                  </a:prstClr>
                </a:solidFill>
              </a:rPr>
              <a:t>г. Самара, 2017</a:t>
            </a:r>
          </a:p>
          <a:p>
            <a:endParaRPr lang="ru-RU" dirty="0"/>
          </a:p>
        </p:txBody>
      </p:sp>
      <p:sp>
        <p:nvSpPr>
          <p:cNvPr id="5" name="Умножение 4"/>
          <p:cNvSpPr/>
          <p:nvPr/>
        </p:nvSpPr>
        <p:spPr>
          <a:xfrm>
            <a:off x="8279864" y="5775220"/>
            <a:ext cx="468000" cy="86400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" action="ppaction://hlinkshowjump?jump=endshow"/>
          </p:cNvPr>
          <p:cNvSpPr/>
          <p:nvPr/>
        </p:nvSpPr>
        <p:spPr>
          <a:xfrm>
            <a:off x="7860922" y="5661248"/>
            <a:ext cx="1008112" cy="977972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>
            <a:hlinkClick r:id="rId20" action="ppaction://hlinksldjump"/>
          </p:cNvPr>
          <p:cNvSpPr/>
          <p:nvPr/>
        </p:nvSpPr>
        <p:spPr>
          <a:xfrm flipV="1">
            <a:off x="854927" y="5865220"/>
            <a:ext cx="396000" cy="68400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42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000" y="-787"/>
            <a:ext cx="7272000" cy="1143000"/>
          </a:xfrm>
        </p:spPr>
        <p:txBody>
          <a:bodyPr/>
          <a:lstStyle/>
          <a:p>
            <a:r>
              <a:rPr lang="ru-RU" dirty="0" smtClean="0"/>
              <a:t>Будем беречь планету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96716" y="1043083"/>
            <a:ext cx="71287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Давайте будем дружить друг с другом,</a:t>
            </a:r>
          </a:p>
          <a:p>
            <a:pPr algn="ctr">
              <a:spcBef>
                <a:spcPct val="0"/>
              </a:spcBef>
            </a:pPr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Как птица — с небом, как поле — с плугом,</a:t>
            </a:r>
          </a:p>
          <a:p>
            <a:pPr algn="ctr">
              <a:spcBef>
                <a:spcPct val="0"/>
              </a:spcBef>
            </a:pPr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Как ветер — с морем, трава — с дождями,</a:t>
            </a:r>
          </a:p>
          <a:p>
            <a:pPr algn="ctr">
              <a:spcBef>
                <a:spcPct val="0"/>
              </a:spcBef>
            </a:pPr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Как кружит солнце со всеми нами!..</a:t>
            </a:r>
          </a:p>
          <a:p>
            <a:pPr algn="ctr">
              <a:spcBef>
                <a:spcPct val="0"/>
              </a:spcBef>
            </a:pPr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Давайте будем к тому стремиться,</a:t>
            </a:r>
          </a:p>
          <a:p>
            <a:pPr algn="ctr">
              <a:spcBef>
                <a:spcPct val="0"/>
              </a:spcBef>
            </a:pPr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Чтоб нас любили и зверь, и птица.</a:t>
            </a:r>
          </a:p>
          <a:p>
            <a:pPr algn="ctr">
              <a:spcBef>
                <a:spcPct val="0"/>
              </a:spcBef>
            </a:pPr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И доверяли повсюду нам,</a:t>
            </a:r>
          </a:p>
          <a:p>
            <a:pPr algn="ctr">
              <a:spcBef>
                <a:spcPct val="0"/>
              </a:spcBef>
            </a:pPr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Как самым верным своим друзьям!..</a:t>
            </a:r>
          </a:p>
          <a:p>
            <a:pPr algn="ctr">
              <a:spcBef>
                <a:spcPct val="0"/>
              </a:spcBef>
            </a:pPr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Давайте будем беречь планету -</a:t>
            </a:r>
          </a:p>
          <a:p>
            <a:pPr algn="ctr">
              <a:spcBef>
                <a:spcPct val="0"/>
              </a:spcBef>
            </a:pPr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Во всей Вселенной похожей нету:</a:t>
            </a:r>
          </a:p>
          <a:p>
            <a:pPr algn="ctr">
              <a:spcBef>
                <a:spcPct val="0"/>
              </a:spcBef>
            </a:pPr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Во всей Вселенной совсем одна,</a:t>
            </a:r>
          </a:p>
          <a:p>
            <a:pPr algn="ctr">
              <a:spcBef>
                <a:spcPct val="0"/>
              </a:spcBef>
            </a:pPr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Что будет делать без нас она</a:t>
            </a: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?…</a:t>
            </a:r>
            <a:endParaRPr lang="ru-RU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6136" y="6212278"/>
            <a:ext cx="1645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Игорь </a:t>
            </a:r>
            <a:r>
              <a:rPr lang="ru-RU" dirty="0" smtClean="0"/>
              <a:t> Мазнин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25198" y="344656"/>
            <a:ext cx="540000" cy="540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54522" y="392875"/>
            <a:ext cx="261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325198" y="344656"/>
            <a:ext cx="540000" cy="540000"/>
          </a:xfrm>
          <a:prstGeom prst="ellipse">
            <a:avLst/>
          </a:prstGeom>
          <a:solidFill>
            <a:srgbClr val="4F81BD">
              <a:alpha val="0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8139188" y="5915896"/>
            <a:ext cx="396000" cy="68400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" action="ppaction://hlinkshowjump?jump=nextslide"/>
          </p:cNvPr>
          <p:cNvSpPr/>
          <p:nvPr/>
        </p:nvSpPr>
        <p:spPr>
          <a:xfrm>
            <a:off x="7819106" y="5694824"/>
            <a:ext cx="1052932" cy="905072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085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493" y="3839449"/>
            <a:ext cx="5009757" cy="3204000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Плохая экология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3" y="1190039"/>
            <a:ext cx="806489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spcBef>
                <a:spcPct val="0"/>
              </a:spcBef>
            </a:pPr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Первое, что приходит в голову при сочетании «плохая экология» - это загрязненный воздух, выбросы в атмосферу ядовитых веществ. </a:t>
            </a: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Виновники всех этих бед мы сами. И не только в глобальном смысле, но и на бытовом уровне.</a:t>
            </a:r>
          </a:p>
          <a:p>
            <a:pPr indent="457200" algn="just">
              <a:spcBef>
                <a:spcPct val="0"/>
              </a:spcBef>
            </a:pP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Задумывались ли вы над тем, что будет, </a:t>
            </a:r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если </a:t>
            </a: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не выкидывать мусор долгое время? </a:t>
            </a:r>
            <a:endParaRPr lang="ru-RU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59846" y="4309829"/>
            <a:ext cx="443563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Правильно! Мы зарастём </a:t>
            </a:r>
            <a:endParaRPr lang="ru-RU" sz="28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мусором</a:t>
            </a:r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. </a:t>
            </a: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У </a:t>
            </a:r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нас будут горы </a:t>
            </a:r>
            <a:endParaRPr lang="ru-RU" sz="28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мусора</a:t>
            </a:r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02392" y="3742016"/>
            <a:ext cx="144016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just">
              <a:spcBef>
                <a:spcPct val="0"/>
              </a:spcBef>
            </a:pPr>
            <a:r>
              <a:rPr lang="ru-RU" sz="2800" b="1" dirty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Что </a:t>
            </a:r>
            <a:r>
              <a:rPr lang="ru-RU" sz="28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же?</a:t>
            </a:r>
            <a:endParaRPr lang="ru-RU" sz="2800" b="1" dirty="0">
              <a:ln w="1905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8139188" y="5915896"/>
            <a:ext cx="396000" cy="68400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" action="ppaction://hlinkshowjump?jump=nextslide"/>
          </p:cNvPr>
          <p:cNvSpPr/>
          <p:nvPr/>
        </p:nvSpPr>
        <p:spPr>
          <a:xfrm>
            <a:off x="7819106" y="5694824"/>
            <a:ext cx="1052932" cy="905072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34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Фотопроект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8139188" y="5915896"/>
            <a:ext cx="396000" cy="68400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" action="ppaction://hlinkshowjump?jump=nextslide"/>
          </p:cNvPr>
          <p:cNvSpPr/>
          <p:nvPr/>
        </p:nvSpPr>
        <p:spPr>
          <a:xfrm>
            <a:off x="7819106" y="5694824"/>
            <a:ext cx="1052932" cy="905072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78062" y="1272100"/>
            <a:ext cx="821191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А вот фотограф Антуан Репессе (Antoine Repessé) как-то раз задумался «а что будет, если не выбрасывать мусор целый год»? Ради своего фотопроекта, </a:t>
            </a: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фотограф </a:t>
            </a:r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в течении 4 лет складывал весь бытовой мусор у себя в гараже. </a:t>
            </a:r>
          </a:p>
          <a:p>
            <a:pPr indent="457200" algn="just"/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Итоги оказались ошеломляющими! За 4 года у Антуана в гараже скопилось 1600 пластиковых пакетов от молока, 4800 туалетных катушек, 800 кг газет и огромное количество другого мусора</a:t>
            </a: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.</a:t>
            </a:r>
          </a:p>
          <a:p>
            <a:pPr indent="457200" algn="just"/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Смотрим. И делаем выводы!</a:t>
            </a:r>
            <a:endParaRPr lang="ru-RU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92949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47864" y="1700808"/>
            <a:ext cx="5400000" cy="3600000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520511" y="1547629"/>
            <a:ext cx="1080000" cy="72000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4" action="ppaction://hlinksldjump"/>
          </p:cNvPr>
          <p:cNvSpPr/>
          <p:nvPr/>
        </p:nvSpPr>
        <p:spPr>
          <a:xfrm>
            <a:off x="1843319" y="1547629"/>
            <a:ext cx="1080000" cy="720000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6" action="ppaction://hlinksldjump"/>
          </p:cNvPr>
          <p:cNvSpPr/>
          <p:nvPr/>
        </p:nvSpPr>
        <p:spPr>
          <a:xfrm>
            <a:off x="520511" y="2911820"/>
            <a:ext cx="1080000" cy="720000"/>
          </a:xfrm>
          <a:prstGeom prst="rect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8" action="ppaction://hlinksldjump"/>
          </p:cNvPr>
          <p:cNvSpPr/>
          <p:nvPr/>
        </p:nvSpPr>
        <p:spPr>
          <a:xfrm>
            <a:off x="1843319" y="2911820"/>
            <a:ext cx="1080000" cy="720000"/>
          </a:xfrm>
          <a:prstGeom prst="rect">
            <a:avLst/>
          </a:prstGeom>
          <a:blipFill dpi="0"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0" action="ppaction://hlinksldjump"/>
          </p:cNvPr>
          <p:cNvSpPr/>
          <p:nvPr/>
        </p:nvSpPr>
        <p:spPr>
          <a:xfrm>
            <a:off x="1843319" y="4276010"/>
            <a:ext cx="1080000" cy="720000"/>
          </a:xfrm>
          <a:prstGeom prst="rect">
            <a:avLst/>
          </a:prstGeom>
          <a:blipFill dpi="0" rotWithShape="1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2" action="ppaction://hlinksldjump"/>
          </p:cNvPr>
          <p:cNvSpPr/>
          <p:nvPr/>
        </p:nvSpPr>
        <p:spPr>
          <a:xfrm>
            <a:off x="520511" y="4276010"/>
            <a:ext cx="1080000" cy="720000"/>
          </a:xfrm>
          <a:prstGeom prst="rect">
            <a:avLst/>
          </a:prstGeom>
          <a:blipFill dpi="0"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множение 9"/>
          <p:cNvSpPr/>
          <p:nvPr/>
        </p:nvSpPr>
        <p:spPr>
          <a:xfrm>
            <a:off x="8279864" y="5775220"/>
            <a:ext cx="468000" cy="86400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" action="ppaction://hlinkshowjump?jump=endshow"/>
          </p:cNvPr>
          <p:cNvSpPr/>
          <p:nvPr/>
        </p:nvSpPr>
        <p:spPr>
          <a:xfrm>
            <a:off x="7860922" y="5661248"/>
            <a:ext cx="1008112" cy="977972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945000" cy="7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Admin\Desktop\sosEventReminder.jpg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8047" y="273099"/>
            <a:ext cx="2427906" cy="10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>
            <a:hlinkClick r:id="rId16" action="ppaction://hlinksldjump"/>
          </p:cNvPr>
          <p:cNvSpPr/>
          <p:nvPr/>
        </p:nvSpPr>
        <p:spPr>
          <a:xfrm>
            <a:off x="1176608" y="5408734"/>
            <a:ext cx="1080000" cy="720000"/>
          </a:xfrm>
          <a:prstGeom prst="rect">
            <a:avLst/>
          </a:prstGeom>
          <a:blipFill dpi="0" rotWithShape="1"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612456" y="1794632"/>
            <a:ext cx="481631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Клик левой кнопкой </a:t>
            </a:r>
            <a:endParaRPr lang="ru-RU" sz="36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мыши по </a:t>
            </a:r>
            <a:r>
              <a:rPr lang="ru-RU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маленькой </a:t>
            </a:r>
            <a:endParaRPr lang="ru-RU" sz="36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картинке </a:t>
            </a:r>
            <a:r>
              <a:rPr lang="ru-RU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слева </a:t>
            </a:r>
            <a:endParaRPr lang="ru-RU" sz="36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покажет </a:t>
            </a:r>
            <a:r>
              <a:rPr lang="ru-RU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её 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в </a:t>
            </a:r>
          </a:p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увеличенном </a:t>
            </a:r>
            <a:r>
              <a:rPr lang="ru-RU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размере </a:t>
            </a:r>
            <a:endParaRPr lang="ru-RU" sz="36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справа</a:t>
            </a:r>
            <a:r>
              <a:rPr lang="ru-RU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323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47864" y="1700808"/>
            <a:ext cx="5400000" cy="360000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множение 9"/>
          <p:cNvSpPr/>
          <p:nvPr/>
        </p:nvSpPr>
        <p:spPr>
          <a:xfrm>
            <a:off x="8279864" y="5775220"/>
            <a:ext cx="468000" cy="86400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" action="ppaction://hlinkshowjump?jump=endshow"/>
          </p:cNvPr>
          <p:cNvSpPr/>
          <p:nvPr/>
        </p:nvSpPr>
        <p:spPr>
          <a:xfrm>
            <a:off x="7884368" y="5661248"/>
            <a:ext cx="1008112" cy="977972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945000" cy="7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Admin\Desktop\sosEventReminder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8047" y="273099"/>
            <a:ext cx="2427906" cy="10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>
            <a:hlinkClick r:id="rId5" action="ppaction://hlinksldjump"/>
          </p:cNvPr>
          <p:cNvSpPr/>
          <p:nvPr/>
        </p:nvSpPr>
        <p:spPr>
          <a:xfrm>
            <a:off x="520511" y="1547629"/>
            <a:ext cx="1080000" cy="720000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7" action="ppaction://hlinksldjump"/>
          </p:cNvPr>
          <p:cNvSpPr/>
          <p:nvPr/>
        </p:nvSpPr>
        <p:spPr>
          <a:xfrm>
            <a:off x="1843319" y="1547629"/>
            <a:ext cx="1080000" cy="720000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9" action="ppaction://hlinksldjump"/>
          </p:cNvPr>
          <p:cNvSpPr/>
          <p:nvPr/>
        </p:nvSpPr>
        <p:spPr>
          <a:xfrm>
            <a:off x="520511" y="2911820"/>
            <a:ext cx="1080000" cy="720000"/>
          </a:xfrm>
          <a:prstGeom prst="rect">
            <a:avLst/>
          </a:pr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11" action="ppaction://hlinksldjump"/>
          </p:cNvPr>
          <p:cNvSpPr/>
          <p:nvPr/>
        </p:nvSpPr>
        <p:spPr>
          <a:xfrm>
            <a:off x="1843319" y="2911820"/>
            <a:ext cx="1080000" cy="720000"/>
          </a:xfrm>
          <a:prstGeom prst="rect">
            <a:avLst/>
          </a:prstGeom>
          <a:blipFill dpi="0" rotWithShape="1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13" action="ppaction://hlinksldjump"/>
          </p:cNvPr>
          <p:cNvSpPr/>
          <p:nvPr/>
        </p:nvSpPr>
        <p:spPr>
          <a:xfrm>
            <a:off x="1843319" y="4276010"/>
            <a:ext cx="1080000" cy="720000"/>
          </a:xfrm>
          <a:prstGeom prst="rect">
            <a:avLst/>
          </a:prstGeom>
          <a:blipFill dpi="0" rotWithShape="1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15" action="ppaction://hlinksldjump"/>
          </p:cNvPr>
          <p:cNvSpPr/>
          <p:nvPr/>
        </p:nvSpPr>
        <p:spPr>
          <a:xfrm>
            <a:off x="520511" y="4276010"/>
            <a:ext cx="1080000" cy="720000"/>
          </a:xfrm>
          <a:prstGeom prst="rect">
            <a:avLst/>
          </a:prstGeom>
          <a:blipFill dpi="0" rotWithShape="1"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7" action="ppaction://hlinksldjump"/>
          </p:cNvPr>
          <p:cNvSpPr/>
          <p:nvPr/>
        </p:nvSpPr>
        <p:spPr>
          <a:xfrm>
            <a:off x="1176608" y="5408734"/>
            <a:ext cx="1080000" cy="720000"/>
          </a:xfrm>
          <a:prstGeom prst="rect">
            <a:avLst/>
          </a:prstGeom>
          <a:blipFill dpi="0" rotWithShape="1"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776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47864" y="1700808"/>
            <a:ext cx="5400000" cy="360000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множение 9"/>
          <p:cNvSpPr/>
          <p:nvPr/>
        </p:nvSpPr>
        <p:spPr>
          <a:xfrm>
            <a:off x="8279864" y="5775220"/>
            <a:ext cx="468000" cy="86400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" action="ppaction://hlinkshowjump?jump=endshow"/>
          </p:cNvPr>
          <p:cNvSpPr/>
          <p:nvPr/>
        </p:nvSpPr>
        <p:spPr>
          <a:xfrm>
            <a:off x="7884368" y="5661248"/>
            <a:ext cx="1008112" cy="977972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945000" cy="7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Admin\Desktop\sosEventReminder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8047" y="273099"/>
            <a:ext cx="2427906" cy="10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520511" y="1547629"/>
            <a:ext cx="1080000" cy="720000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7" action="ppaction://hlinksldjump"/>
          </p:cNvPr>
          <p:cNvSpPr/>
          <p:nvPr/>
        </p:nvSpPr>
        <p:spPr>
          <a:xfrm>
            <a:off x="1843319" y="1547629"/>
            <a:ext cx="1080000" cy="720000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9" action="ppaction://hlinksldjump"/>
          </p:cNvPr>
          <p:cNvSpPr/>
          <p:nvPr/>
        </p:nvSpPr>
        <p:spPr>
          <a:xfrm>
            <a:off x="520511" y="2911820"/>
            <a:ext cx="1080000" cy="720000"/>
          </a:xfrm>
          <a:prstGeom prst="rect">
            <a:avLst/>
          </a:pr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11" action="ppaction://hlinksldjump"/>
          </p:cNvPr>
          <p:cNvSpPr/>
          <p:nvPr/>
        </p:nvSpPr>
        <p:spPr>
          <a:xfrm>
            <a:off x="1843319" y="2911820"/>
            <a:ext cx="1080000" cy="720000"/>
          </a:xfrm>
          <a:prstGeom prst="rect">
            <a:avLst/>
          </a:prstGeom>
          <a:blipFill dpi="0" rotWithShape="1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13" action="ppaction://hlinksldjump"/>
          </p:cNvPr>
          <p:cNvSpPr/>
          <p:nvPr/>
        </p:nvSpPr>
        <p:spPr>
          <a:xfrm>
            <a:off x="1843319" y="4276010"/>
            <a:ext cx="1080000" cy="720000"/>
          </a:xfrm>
          <a:prstGeom prst="rect">
            <a:avLst/>
          </a:prstGeom>
          <a:blipFill dpi="0" rotWithShape="1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15" action="ppaction://hlinksldjump"/>
          </p:cNvPr>
          <p:cNvSpPr/>
          <p:nvPr/>
        </p:nvSpPr>
        <p:spPr>
          <a:xfrm>
            <a:off x="520511" y="4276010"/>
            <a:ext cx="1080000" cy="720000"/>
          </a:xfrm>
          <a:prstGeom prst="rect">
            <a:avLst/>
          </a:prstGeom>
          <a:blipFill dpi="0" rotWithShape="1"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17" action="ppaction://hlinksldjump"/>
          </p:cNvPr>
          <p:cNvSpPr/>
          <p:nvPr/>
        </p:nvSpPr>
        <p:spPr>
          <a:xfrm>
            <a:off x="1176608" y="5408734"/>
            <a:ext cx="1080000" cy="720000"/>
          </a:xfrm>
          <a:prstGeom prst="rect">
            <a:avLst/>
          </a:prstGeom>
          <a:blipFill dpi="0" rotWithShape="1"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43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47864" y="1700808"/>
            <a:ext cx="5400000" cy="360000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множение 9"/>
          <p:cNvSpPr/>
          <p:nvPr/>
        </p:nvSpPr>
        <p:spPr>
          <a:xfrm>
            <a:off x="8279864" y="5775220"/>
            <a:ext cx="468000" cy="86400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" action="ppaction://hlinkshowjump?jump=endshow"/>
          </p:cNvPr>
          <p:cNvSpPr/>
          <p:nvPr/>
        </p:nvSpPr>
        <p:spPr>
          <a:xfrm>
            <a:off x="7884368" y="5661248"/>
            <a:ext cx="1008112" cy="977972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945000" cy="7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Admin\Desktop\sosEventReminder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8047" y="273099"/>
            <a:ext cx="2427906" cy="10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520511" y="1547629"/>
            <a:ext cx="1080000" cy="720000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7" action="ppaction://hlinksldjump"/>
          </p:cNvPr>
          <p:cNvSpPr/>
          <p:nvPr/>
        </p:nvSpPr>
        <p:spPr>
          <a:xfrm>
            <a:off x="1843319" y="1547629"/>
            <a:ext cx="1080000" cy="720000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9" action="ppaction://hlinksldjump"/>
          </p:cNvPr>
          <p:cNvSpPr/>
          <p:nvPr/>
        </p:nvSpPr>
        <p:spPr>
          <a:xfrm>
            <a:off x="520511" y="2911820"/>
            <a:ext cx="1080000" cy="720000"/>
          </a:xfrm>
          <a:prstGeom prst="rect">
            <a:avLst/>
          </a:pr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11" action="ppaction://hlinksldjump"/>
          </p:cNvPr>
          <p:cNvSpPr/>
          <p:nvPr/>
        </p:nvSpPr>
        <p:spPr>
          <a:xfrm>
            <a:off x="1843319" y="2911820"/>
            <a:ext cx="1080000" cy="720000"/>
          </a:xfrm>
          <a:prstGeom prst="rect">
            <a:avLst/>
          </a:prstGeom>
          <a:blipFill dpi="0" rotWithShape="1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13" action="ppaction://hlinksldjump"/>
          </p:cNvPr>
          <p:cNvSpPr/>
          <p:nvPr/>
        </p:nvSpPr>
        <p:spPr>
          <a:xfrm>
            <a:off x="1843319" y="4276010"/>
            <a:ext cx="1080000" cy="720000"/>
          </a:xfrm>
          <a:prstGeom prst="rect">
            <a:avLst/>
          </a:prstGeom>
          <a:blipFill dpi="0" rotWithShape="1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15" action="ppaction://hlinksldjump"/>
          </p:cNvPr>
          <p:cNvSpPr/>
          <p:nvPr/>
        </p:nvSpPr>
        <p:spPr>
          <a:xfrm>
            <a:off x="520511" y="4276010"/>
            <a:ext cx="1080000" cy="720000"/>
          </a:xfrm>
          <a:prstGeom prst="rect">
            <a:avLst/>
          </a:prstGeom>
          <a:blipFill dpi="0" rotWithShape="1"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17" action="ppaction://hlinksldjump"/>
          </p:cNvPr>
          <p:cNvSpPr/>
          <p:nvPr/>
        </p:nvSpPr>
        <p:spPr>
          <a:xfrm>
            <a:off x="1176608" y="5408734"/>
            <a:ext cx="1080000" cy="720000"/>
          </a:xfrm>
          <a:prstGeom prst="rect">
            <a:avLst/>
          </a:prstGeom>
          <a:blipFill dpi="0" rotWithShape="1"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44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47864" y="1700808"/>
            <a:ext cx="5400000" cy="360000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множение 9"/>
          <p:cNvSpPr/>
          <p:nvPr/>
        </p:nvSpPr>
        <p:spPr>
          <a:xfrm>
            <a:off x="8279864" y="5775220"/>
            <a:ext cx="468000" cy="86400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" action="ppaction://hlinkshowjump?jump=endshow"/>
          </p:cNvPr>
          <p:cNvSpPr/>
          <p:nvPr/>
        </p:nvSpPr>
        <p:spPr>
          <a:xfrm>
            <a:off x="7884368" y="5661248"/>
            <a:ext cx="1008112" cy="977972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solidFill>
              <a:srgbClr val="385D8A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945000" cy="7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Admin\Desktop\sosEventReminder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8047" y="273099"/>
            <a:ext cx="2427906" cy="10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520511" y="1547629"/>
            <a:ext cx="1080000" cy="720000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7" action="ppaction://hlinksldjump"/>
          </p:cNvPr>
          <p:cNvSpPr/>
          <p:nvPr/>
        </p:nvSpPr>
        <p:spPr>
          <a:xfrm>
            <a:off x="1843319" y="1547629"/>
            <a:ext cx="1080000" cy="720000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9" action="ppaction://hlinksldjump"/>
          </p:cNvPr>
          <p:cNvSpPr/>
          <p:nvPr/>
        </p:nvSpPr>
        <p:spPr>
          <a:xfrm>
            <a:off x="520511" y="2911820"/>
            <a:ext cx="1080000" cy="720000"/>
          </a:xfrm>
          <a:prstGeom prst="rect">
            <a:avLst/>
          </a:pr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11" action="ppaction://hlinksldjump"/>
          </p:cNvPr>
          <p:cNvSpPr/>
          <p:nvPr/>
        </p:nvSpPr>
        <p:spPr>
          <a:xfrm>
            <a:off x="1843319" y="2911820"/>
            <a:ext cx="1080000" cy="720000"/>
          </a:xfrm>
          <a:prstGeom prst="rect">
            <a:avLst/>
          </a:prstGeom>
          <a:blipFill dpi="0" rotWithShape="1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13" action="ppaction://hlinksldjump"/>
          </p:cNvPr>
          <p:cNvSpPr/>
          <p:nvPr/>
        </p:nvSpPr>
        <p:spPr>
          <a:xfrm>
            <a:off x="1843319" y="4276010"/>
            <a:ext cx="1080000" cy="720000"/>
          </a:xfrm>
          <a:prstGeom prst="rect">
            <a:avLst/>
          </a:prstGeom>
          <a:blipFill dpi="0" rotWithShape="1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15" action="ppaction://hlinksldjump"/>
          </p:cNvPr>
          <p:cNvSpPr/>
          <p:nvPr/>
        </p:nvSpPr>
        <p:spPr>
          <a:xfrm>
            <a:off x="520511" y="4276010"/>
            <a:ext cx="1080000" cy="720000"/>
          </a:xfrm>
          <a:prstGeom prst="rect">
            <a:avLst/>
          </a:prstGeom>
          <a:blipFill dpi="0" rotWithShape="1"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17" action="ppaction://hlinksldjump"/>
          </p:cNvPr>
          <p:cNvSpPr/>
          <p:nvPr/>
        </p:nvSpPr>
        <p:spPr>
          <a:xfrm>
            <a:off x="1176608" y="5408734"/>
            <a:ext cx="1080000" cy="720000"/>
          </a:xfrm>
          <a:prstGeom prst="rect">
            <a:avLst/>
          </a:prstGeom>
          <a:blipFill dpi="0" rotWithShape="1"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07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357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Экологическое потрясение</vt:lpstr>
      <vt:lpstr>Будем беречь планету</vt:lpstr>
      <vt:lpstr>Плохая экология</vt:lpstr>
      <vt:lpstr>Фотопроект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Admin</cp:lastModifiedBy>
  <cp:revision>23</cp:revision>
  <dcterms:created xsi:type="dcterms:W3CDTF">2017-03-25T15:13:31Z</dcterms:created>
  <dcterms:modified xsi:type="dcterms:W3CDTF">2017-06-29T09:15:42Z</dcterms:modified>
</cp:coreProperties>
</file>